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90D3C-3389-45A5-818D-AD0FB6DE7342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5312B-5647-4225-AEAF-99131D84E7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117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51CE6-464A-475D-983F-26BDB5E4CCDD}" type="datetime1">
              <a:rPr lang="en-US" smtClean="0"/>
              <a:t>7/6/2023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CE3C-3C04-40AC-9432-CBE7F7D1B5CF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B4A4-48F6-4110-BB5D-F1922B66297C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5A6-7C1D-44ED-BB1E-D71161FE52B4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0283-7E0E-4D86-9503-B9C2904984F5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EE9B-7847-4F0C-B7BE-E83A6412E62D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3813-F78D-4E2D-957D-BE2D1B21CD3D}" type="datetime1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FF6D7-31C4-4658-AD6C-24C0677D7BAC}" type="datetime1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FB00-262F-499A-82C6-E7B5A5657AD5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34AE-305D-4CA0-8C93-C3BFE99505A1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CD39-C5C0-40A7-B9CA-4CBB3332427B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E0399F-C50C-4E58-AB43-5BAF1D6CCAD2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0FF4DF3-D38B-4C48-AAAC-E38BAD4D5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Collective and Productive </a:t>
            </a:r>
            <a:r>
              <a:rPr smtClean="0"/>
              <a:t>Agreement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Productivity agreements are a means to link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Employees’ wages and working conditions with</a:t>
            </a:r>
          </a:p>
          <a:p>
            <a:pPr>
              <a:buNone/>
            </a:pPr>
            <a:r>
              <a:rPr lang="en-US" sz="2400" dirty="0" smtClean="0"/>
              <a:t>     Their efforts to improve techno-financial performance and</a:t>
            </a:r>
          </a:p>
          <a:p>
            <a:pPr>
              <a:buNone/>
            </a:pPr>
            <a:r>
              <a:rPr lang="en-US" sz="2400" dirty="0" smtClean="0"/>
              <a:t>	to settle outstanding productivity – related problems</a:t>
            </a:r>
          </a:p>
          <a:p>
            <a:r>
              <a:rPr lang="en-US" sz="2400" dirty="0" smtClean="0"/>
              <a:t>It is an instrument to make needs of Management &amp; Employees meet., it resulted in over 40% increase in productivity, substantial improvement in pay packet and shared, in the long run the management could gain in respect of:</a:t>
            </a:r>
          </a:p>
          <a:p>
            <a:r>
              <a:rPr lang="en-US" sz="2400" dirty="0" smtClean="0"/>
              <a:t>Commitment to higher efforts by workers</a:t>
            </a:r>
          </a:p>
          <a:p>
            <a:r>
              <a:rPr lang="en-US" sz="2400" dirty="0" smtClean="0"/>
              <a:t>Their commitment to better technology</a:t>
            </a:r>
          </a:p>
          <a:p>
            <a:r>
              <a:rPr lang="en-US" sz="2400" dirty="0" smtClean="0"/>
              <a:t> Setting continuous improvement in working practices and norms</a:t>
            </a:r>
          </a:p>
          <a:p>
            <a:r>
              <a:rPr lang="en-US" sz="2400" dirty="0" smtClean="0"/>
              <a:t>Better manpower utilization etc.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4582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On the other hand, employees will stand to gain in terms of:</a:t>
            </a:r>
          </a:p>
          <a:p>
            <a:r>
              <a:rPr lang="en-US" dirty="0" smtClean="0"/>
              <a:t>Earnings</a:t>
            </a:r>
          </a:p>
          <a:p>
            <a:r>
              <a:rPr lang="en-US" dirty="0" smtClean="0"/>
              <a:t>Fringe(extreme) benefits</a:t>
            </a:r>
          </a:p>
          <a:p>
            <a:r>
              <a:rPr lang="en-US" dirty="0" smtClean="0"/>
              <a:t>Job security</a:t>
            </a:r>
          </a:p>
          <a:p>
            <a:r>
              <a:rPr lang="en-US" dirty="0" smtClean="0"/>
              <a:t>Satisfaction of participation and control etc.</a:t>
            </a:r>
          </a:p>
          <a:p>
            <a:r>
              <a:rPr lang="en-US" dirty="0" smtClean="0"/>
              <a:t>Productivity Agreements aim to bind management and employees together as one entity and make productivity drive down-to-earth and a participative common cause.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381000"/>
            <a:ext cx="7772400" cy="563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The issues productivity bargain and agreements are heavily dependent upon the environment, which consist mainly of :- </a:t>
            </a:r>
          </a:p>
          <a:p>
            <a:r>
              <a:rPr lang="en-US" dirty="0" smtClean="0"/>
              <a:t>Seller’s Market </a:t>
            </a:r>
          </a:p>
          <a:p>
            <a:r>
              <a:rPr lang="en-US" dirty="0" smtClean="0"/>
              <a:t> Highly rewarding political influences </a:t>
            </a:r>
          </a:p>
          <a:p>
            <a:r>
              <a:rPr lang="en-US" dirty="0" smtClean="0"/>
              <a:t>Assured employment </a:t>
            </a:r>
          </a:p>
          <a:p>
            <a:r>
              <a:rPr lang="en-US" dirty="0" smtClean="0"/>
              <a:t> Obvious and militant unions </a:t>
            </a:r>
          </a:p>
          <a:p>
            <a:r>
              <a:rPr lang="en-US" dirty="0" smtClean="0"/>
              <a:t>Excessive reliance on third party intervention, etc. </a:t>
            </a:r>
          </a:p>
          <a:p>
            <a:r>
              <a:rPr lang="en-US" dirty="0" smtClean="0"/>
              <a:t>Ignorance of management on productivity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DISTINCTION BETWEEN COLLECTIVE &amp; PRODUCTIVITY –BARGAINED AGREEMENTS </a:t>
            </a:r>
            <a:endParaRPr lang="en-US" sz="2800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447800"/>
          <a:ext cx="8458200" cy="4798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72587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Collective Agreements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Productivity Agreement</a:t>
                      </a:r>
                      <a:endParaRPr lang="en-US" sz="2800" dirty="0"/>
                    </a:p>
                  </a:txBody>
                  <a:tcPr/>
                </a:tc>
              </a:tr>
              <a:tr h="95052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Distrust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Mutual trust and Cooperation</a:t>
                      </a:r>
                      <a:endParaRPr lang="en-US" sz="2800" dirty="0"/>
                    </a:p>
                  </a:txBody>
                  <a:tcPr/>
                </a:tc>
              </a:tr>
              <a:tr h="72587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Trial of Strength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Mutual Agreement</a:t>
                      </a:r>
                      <a:endParaRPr lang="en-US" sz="2800" dirty="0"/>
                    </a:p>
                  </a:txBody>
                  <a:tcPr/>
                </a:tc>
              </a:tr>
              <a:tr h="72587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 clause of Productivity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Package productivity deal</a:t>
                      </a:r>
                      <a:endParaRPr lang="en-US" sz="2800" dirty="0"/>
                    </a:p>
                  </a:txBody>
                  <a:tcPr/>
                </a:tc>
              </a:tr>
              <a:tr h="72587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Wage increases – No basis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Anticipated(expected) benefits &amp; costs </a:t>
                      </a:r>
                      <a:endParaRPr lang="en-US" sz="2800" dirty="0"/>
                    </a:p>
                  </a:txBody>
                  <a:tcPr/>
                </a:tc>
              </a:tr>
              <a:tr h="725871">
                <a:tc>
                  <a:txBody>
                    <a:bodyPr/>
                    <a:lstStyle/>
                    <a:p>
                      <a:r>
                        <a:rPr lang="en-US" sz="2800" smtClean="0"/>
                        <a:t>Wages inflationary(relating 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Not inflationary 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F4DF3-D38B-4C48-AAAC-E38BAD4D529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314</TotalTime>
  <Words>142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Equity</vt:lpstr>
      <vt:lpstr>Collective and Productive Agreement</vt:lpstr>
      <vt:lpstr>Productivity agreements are a means to link: </vt:lpstr>
      <vt:lpstr>PowerPoint Presentation</vt:lpstr>
      <vt:lpstr>PowerPoint Presentation</vt:lpstr>
      <vt:lpstr>DISTINCTION BETWEEN COLLECTIVE &amp; PRODUCTIVITY –BARGAINED AGREEMENTS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Collective and Productive agreement</dc:title>
  <dc:creator>Sam</dc:creator>
  <cp:lastModifiedBy>ADMIN</cp:lastModifiedBy>
  <cp:revision>11</cp:revision>
  <dcterms:created xsi:type="dcterms:W3CDTF">2013-09-16T05:21:03Z</dcterms:created>
  <dcterms:modified xsi:type="dcterms:W3CDTF">2023-07-06T07:36:51Z</dcterms:modified>
</cp:coreProperties>
</file>