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D2161-8015-4160-9280-E5497DE5E731}" type="datetimeFigureOut">
              <a:rPr lang="en-IN" smtClean="0"/>
              <a:t>06-07-2023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3E49F8-A701-47B6-8268-9E0E4A7ADE0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1700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1CCD9-E7E1-4EA6-8E44-371A05EC7CBB}" type="datetime1">
              <a:rPr lang="en-US" smtClean="0"/>
              <a:t>7/6/2023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DFEA-B07C-4C12-98EE-E3894DB03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2649E-DF3B-4464-8EB1-0BDB2D4AB47D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DFEA-B07C-4C12-98EE-E3894DB03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1F85-1967-4489-B3EB-D461771E42AA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DFEA-B07C-4C12-98EE-E3894DB03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4C548-654F-46E4-A29F-19E0B28C6775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DFEA-B07C-4C12-98EE-E3894DB03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0529F-4EE8-4E82-A3D6-183B4F2E11B2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DFEA-B07C-4C12-98EE-E3894DB03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13F04-9631-43EE-B79E-9366A66DCE6E}" type="datetime1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DFEA-B07C-4C12-98EE-E3894DB03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8A2A-BDF8-4006-BEB9-44239C739B03}" type="datetime1">
              <a:rPr lang="en-US" smtClean="0"/>
              <a:t>7/6/2023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DFEA-B07C-4C12-98EE-E3894DB03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D1AA-398D-4919-89EA-490C7B0F0E50}" type="datetime1">
              <a:rPr lang="en-US" smtClean="0"/>
              <a:t>7/6/2023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DFEA-B07C-4C12-98EE-E3894DB03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4279-C64E-45E0-9B82-C6F43739D919}" type="datetime1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DFEA-B07C-4C12-98EE-E3894DB03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A2084-5FC6-4C8A-B989-EC4F3A2732BD}" type="datetime1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DFEA-B07C-4C12-98EE-E3894DB03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F0CA8-A77A-47C0-8A09-E01B63673757}" type="datetime1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C1DDFEA-B07C-4C12-98EE-E3894DB033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3F80AB-358F-4E12-A79D-9642E0A688CB}" type="datetime1">
              <a:rPr lang="en-US" smtClean="0"/>
              <a:t>7/6/2023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GB" smtClean="0"/>
              <a:t>Compiled by Dr. T. Kumuthavalli, DLL, BDU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1DDFEA-B07C-4C12-98EE-E3894DB033A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2060"/>
                </a:solidFill>
              </a:rPr>
              <a:t>Labour</a:t>
            </a:r>
            <a:r>
              <a:rPr lang="en-US" dirty="0" smtClean="0">
                <a:solidFill>
                  <a:srgbClr val="002060"/>
                </a:solidFill>
              </a:rPr>
              <a:t> Welfare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Public relations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An advertisement or an exhibition of </a:t>
            </a:r>
            <a:r>
              <a:rPr lang="en-US" dirty="0" err="1" smtClean="0"/>
              <a:t>lobour</a:t>
            </a:r>
            <a:r>
              <a:rPr lang="en-US" dirty="0" smtClean="0"/>
              <a:t> welfare </a:t>
            </a:r>
            <a:r>
              <a:rPr lang="en-US" dirty="0" err="1" smtClean="0"/>
              <a:t>programme</a:t>
            </a:r>
            <a:r>
              <a:rPr lang="en-US" dirty="0" smtClean="0"/>
              <a:t> that help the management projects a good image of the company.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Functional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welfare is used as a means to secure, preserve and develop the efficiency and productivity of labor.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Healthy labor means better work.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Welfare is a broad concept referring to the state of living of an individual or a group, in a desirable relationship with the total environment- ecological, economic and social.</a:t>
            </a:r>
          </a:p>
          <a:p>
            <a:pPr algn="just"/>
            <a:r>
              <a:rPr lang="en-US" dirty="0" smtClean="0"/>
              <a:t>Social welfare is primarily concerned with the solution of various problems of the weaker sections of the society like prevention of destitution and poverty.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Labour</a:t>
            </a:r>
            <a:r>
              <a:rPr lang="en-US" dirty="0" smtClean="0"/>
              <a:t> welfare implies the setting up of minimum desirable standards and the provisions of facilities like health, food, clothing, housing, medical assistance, education, insurance, job security, recreation and so on.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Such facilities enable the worker and his family to lead a good work life, family life and social life.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Labor welfare operates to neutralize the harmful effects of large-scale industrialization and urbanization.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Labor welfare is the key to smooth employer-employee relations. 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In order to increase labor welfare, Employers offer extra incentives in the form of labor welfare schemes.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types of labor welfare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Statutory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Non-Statutory or Voluntary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Policy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without compulsion, supervision and fear of punishment, no employer will provide even the barest minimum of welfare facilities for workers .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State Intervention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Religious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workers are not beneficiaries but rightful claimants to a part of the gains derived by their labor.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Philanthropic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Practice of doing well to ones fellow men</a:t>
            </a:r>
          </a:p>
          <a:p>
            <a:r>
              <a:rPr lang="en-US" dirty="0" smtClean="0"/>
              <a:t>welfare measures for workers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Trusteeship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It assumes that the workmen are like minors and are not able to look after their own interests that they are ignorant because of lack of education.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Employers therefore have the moral responsibility to look after the interests of their wards, who are the workers.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Compiled by Dr. T. Kumuthavalli, DLL, BDU</a:t>
            </a: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</TotalTime>
  <Words>454</Words>
  <Application>Microsoft Office PowerPoint</Application>
  <PresentationFormat>On-screen Show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Labour Welfare</vt:lpstr>
      <vt:lpstr> </vt:lpstr>
      <vt:lpstr>PowerPoint Presentation</vt:lpstr>
      <vt:lpstr>PowerPoint Presentation</vt:lpstr>
      <vt:lpstr>Two types of labor welfare</vt:lpstr>
      <vt:lpstr>Policy theory</vt:lpstr>
      <vt:lpstr>Religious theory</vt:lpstr>
      <vt:lpstr>Philanthropic theory</vt:lpstr>
      <vt:lpstr>Trusteeship theory</vt:lpstr>
      <vt:lpstr>Public relations theory</vt:lpstr>
      <vt:lpstr>Functional theory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Labour Welfare</dc:title>
  <dc:creator>Rahul</dc:creator>
  <cp:lastModifiedBy>ADMIN</cp:lastModifiedBy>
  <cp:revision>9</cp:revision>
  <dcterms:created xsi:type="dcterms:W3CDTF">2009-11-05T16:16:06Z</dcterms:created>
  <dcterms:modified xsi:type="dcterms:W3CDTF">2023-07-06T05:29:27Z</dcterms:modified>
</cp:coreProperties>
</file>