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7"/>
  </p:notesMasterIdLst>
  <p:handoutMasterIdLst>
    <p:handoutMasterId r:id="rId18"/>
  </p:handoutMasterIdLst>
  <p:sldIdLst>
    <p:sldId id="266" r:id="rId2"/>
    <p:sldId id="285" r:id="rId3"/>
    <p:sldId id="267" r:id="rId4"/>
    <p:sldId id="279" r:id="rId5"/>
    <p:sldId id="271" r:id="rId6"/>
    <p:sldId id="272" r:id="rId7"/>
    <p:sldId id="273" r:id="rId8"/>
    <p:sldId id="274" r:id="rId9"/>
    <p:sldId id="276" r:id="rId10"/>
    <p:sldId id="281" r:id="rId11"/>
    <p:sldId id="282" r:id="rId12"/>
    <p:sldId id="283" r:id="rId13"/>
    <p:sldId id="284" r:id="rId14"/>
    <p:sldId id="277" r:id="rId15"/>
    <p:sldId id="286" r:id="rId16"/>
  </p:sldIdLst>
  <p:sldSz cx="9144000" cy="6858000" type="screen4x3"/>
  <p:notesSz cx="6735763" cy="9866313"/>
  <p:defaultTextStyle>
    <a:defPPr>
      <a:defRPr lang="sr-Latn-C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92" autoAdjust="0"/>
    <p:restoredTop sz="94660"/>
  </p:normalViewPr>
  <p:slideViewPr>
    <p:cSldViewPr>
      <p:cViewPr varScale="1">
        <p:scale>
          <a:sx n="82" d="100"/>
          <a:sy n="82" d="100"/>
        </p:scale>
        <p:origin x="-1454" y="-9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1A3D7D-2582-4B00-B5C7-64B4ECA2B618}" type="doc">
      <dgm:prSet loTypeId="urn:microsoft.com/office/officeart/2005/8/layout/radial1" loCatId="cycle" qsTypeId="urn:microsoft.com/office/officeart/2005/8/quickstyle/3d1" qsCatId="3D" csTypeId="urn:microsoft.com/office/officeart/2005/8/colors/colorful1#1" csCatId="colorful" phldr="1"/>
      <dgm:spPr/>
      <dgm:t>
        <a:bodyPr/>
        <a:lstStyle/>
        <a:p>
          <a:endParaRPr lang="en-IN"/>
        </a:p>
      </dgm:t>
    </dgm:pt>
    <dgm:pt modelId="{2DD98C68-AAD9-4F09-8373-D33AC5042458}">
      <dgm:prSet phldrT="[Text]"/>
      <dgm:spPr/>
      <dgm:t>
        <a:bodyPr/>
        <a:lstStyle/>
        <a:p>
          <a:r>
            <a:rPr lang="en-IN" dirty="0"/>
            <a:t>Social Work Practicum – I </a:t>
          </a:r>
        </a:p>
      </dgm:t>
    </dgm:pt>
    <dgm:pt modelId="{4F34645C-F07F-4DE9-9C92-61435DC9A941}" type="parTrans" cxnId="{D0A3FBEB-CAB7-4706-BEA9-5C930BF57E9E}">
      <dgm:prSet/>
      <dgm:spPr/>
      <dgm:t>
        <a:bodyPr/>
        <a:lstStyle/>
        <a:p>
          <a:endParaRPr lang="en-IN"/>
        </a:p>
      </dgm:t>
    </dgm:pt>
    <dgm:pt modelId="{0A94274B-480E-43B7-BEF3-10AAA84B0FDC}" type="sibTrans" cxnId="{D0A3FBEB-CAB7-4706-BEA9-5C930BF57E9E}">
      <dgm:prSet/>
      <dgm:spPr/>
      <dgm:t>
        <a:bodyPr/>
        <a:lstStyle/>
        <a:p>
          <a:endParaRPr lang="en-IN"/>
        </a:p>
      </dgm:t>
    </dgm:pt>
    <dgm:pt modelId="{5CB9E918-5E95-4C7D-9872-60A4675D3C8C}">
      <dgm:prSet phldrT="[Text]"/>
      <dgm:spPr/>
      <dgm:t>
        <a:bodyPr/>
        <a:lstStyle/>
        <a:p>
          <a:r>
            <a:rPr lang="en-IN" dirty="0"/>
            <a:t>Human Growth and Development</a:t>
          </a:r>
        </a:p>
      </dgm:t>
    </dgm:pt>
    <dgm:pt modelId="{761569E9-55A9-40D3-87D4-575DC35F27A5}" type="parTrans" cxnId="{015F200B-54B2-41BE-9BDC-000A362626B8}">
      <dgm:prSet/>
      <dgm:spPr/>
      <dgm:t>
        <a:bodyPr/>
        <a:lstStyle/>
        <a:p>
          <a:endParaRPr lang="en-IN"/>
        </a:p>
      </dgm:t>
    </dgm:pt>
    <dgm:pt modelId="{A1514C87-847C-4116-B3EA-B22F651C1609}" type="sibTrans" cxnId="{015F200B-54B2-41BE-9BDC-000A362626B8}">
      <dgm:prSet/>
      <dgm:spPr/>
      <dgm:t>
        <a:bodyPr/>
        <a:lstStyle/>
        <a:p>
          <a:endParaRPr lang="en-IN"/>
        </a:p>
      </dgm:t>
    </dgm:pt>
    <dgm:pt modelId="{9E721784-ED34-4507-A147-6B4991EEA206}">
      <dgm:prSet phldrT="[Text]"/>
      <dgm:spPr/>
      <dgm:t>
        <a:bodyPr/>
        <a:lstStyle/>
        <a:p>
          <a:r>
            <a:rPr lang="en-IN" dirty="0"/>
            <a:t>Working with Individuals</a:t>
          </a:r>
        </a:p>
      </dgm:t>
    </dgm:pt>
    <dgm:pt modelId="{B64DB290-E785-43F3-A884-7B720A2B9F25}" type="parTrans" cxnId="{E267198B-F6AF-4F0F-BD97-0A685BBBEB6F}">
      <dgm:prSet/>
      <dgm:spPr/>
      <dgm:t>
        <a:bodyPr/>
        <a:lstStyle/>
        <a:p>
          <a:endParaRPr lang="en-IN"/>
        </a:p>
      </dgm:t>
    </dgm:pt>
    <dgm:pt modelId="{85519C13-3E55-4B45-AFC1-D3D9926E3AC8}" type="sibTrans" cxnId="{E267198B-F6AF-4F0F-BD97-0A685BBBEB6F}">
      <dgm:prSet/>
      <dgm:spPr/>
      <dgm:t>
        <a:bodyPr/>
        <a:lstStyle/>
        <a:p>
          <a:endParaRPr lang="en-IN"/>
        </a:p>
      </dgm:t>
    </dgm:pt>
    <dgm:pt modelId="{015B2818-C689-4CA1-B454-1B9A4127F931}">
      <dgm:prSet phldrT="[Text]"/>
      <dgm:spPr/>
      <dgm:t>
        <a:bodyPr/>
        <a:lstStyle/>
        <a:p>
          <a:r>
            <a:rPr lang="en-IN" dirty="0"/>
            <a:t>Working with Groups </a:t>
          </a:r>
        </a:p>
      </dgm:t>
    </dgm:pt>
    <dgm:pt modelId="{F12C152F-ADAE-4570-9ECB-09E75EC0D5CC}" type="parTrans" cxnId="{DD264536-B739-4A7C-BE62-2721A7502167}">
      <dgm:prSet/>
      <dgm:spPr/>
      <dgm:t>
        <a:bodyPr/>
        <a:lstStyle/>
        <a:p>
          <a:endParaRPr lang="en-IN"/>
        </a:p>
      </dgm:t>
    </dgm:pt>
    <dgm:pt modelId="{B88BC7D6-EC39-447E-B3E2-51B066051259}" type="sibTrans" cxnId="{DD264536-B739-4A7C-BE62-2721A7502167}">
      <dgm:prSet/>
      <dgm:spPr/>
      <dgm:t>
        <a:bodyPr/>
        <a:lstStyle/>
        <a:p>
          <a:endParaRPr lang="en-IN"/>
        </a:p>
      </dgm:t>
    </dgm:pt>
    <dgm:pt modelId="{AB3A03D8-1082-442A-A91A-8D37395ED5F0}">
      <dgm:prSet phldrT="[Text]"/>
      <dgm:spPr/>
      <dgm:t>
        <a:bodyPr/>
        <a:lstStyle/>
        <a:p>
          <a:r>
            <a:rPr lang="en-IN" dirty="0"/>
            <a:t>Social Work Profession and Society</a:t>
          </a:r>
        </a:p>
      </dgm:t>
    </dgm:pt>
    <dgm:pt modelId="{7125418C-F693-4B56-9224-573B25F83359}" type="parTrans" cxnId="{B0432EFF-53E4-4182-A7E3-73C3BB42DE6E}">
      <dgm:prSet/>
      <dgm:spPr>
        <a:blipFill rotWithShape="0">
          <a:blip xmlns:r="http://schemas.openxmlformats.org/officeDocument/2006/relationships" r:embed="rId1"/>
          <a:stretch>
            <a:fillRect/>
          </a:stretch>
        </a:blipFill>
      </dgm:spPr>
      <dgm:t>
        <a:bodyPr/>
        <a:lstStyle/>
        <a:p>
          <a:endParaRPr lang="en-IN"/>
        </a:p>
      </dgm:t>
    </dgm:pt>
    <dgm:pt modelId="{5A3AC976-4277-43AA-9352-8448E095EB76}" type="sibTrans" cxnId="{B0432EFF-53E4-4182-A7E3-73C3BB42DE6E}">
      <dgm:prSet/>
      <dgm:spPr/>
      <dgm:t>
        <a:bodyPr/>
        <a:lstStyle/>
        <a:p>
          <a:endParaRPr lang="en-IN"/>
        </a:p>
      </dgm:t>
    </dgm:pt>
    <dgm:pt modelId="{28832BD0-D51B-4B1C-AC8C-9AA24B331485}" type="pres">
      <dgm:prSet presAssocID="{671A3D7D-2582-4B00-B5C7-64B4ECA2B618}" presName="cycle" presStyleCnt="0">
        <dgm:presLayoutVars>
          <dgm:chMax val="1"/>
          <dgm:dir/>
          <dgm:animLvl val="ctr"/>
          <dgm:resizeHandles val="exact"/>
        </dgm:presLayoutVars>
      </dgm:prSet>
      <dgm:spPr/>
      <dgm:t>
        <a:bodyPr/>
        <a:lstStyle/>
        <a:p>
          <a:endParaRPr lang="en-US"/>
        </a:p>
      </dgm:t>
    </dgm:pt>
    <dgm:pt modelId="{C61F47A9-5E67-4FF9-824E-99898B5EDEAD}" type="pres">
      <dgm:prSet presAssocID="{2DD98C68-AAD9-4F09-8373-D33AC5042458}" presName="centerShape" presStyleLbl="node0" presStyleIdx="0" presStyleCnt="1"/>
      <dgm:spPr/>
      <dgm:t>
        <a:bodyPr/>
        <a:lstStyle/>
        <a:p>
          <a:endParaRPr lang="en-US"/>
        </a:p>
      </dgm:t>
    </dgm:pt>
    <dgm:pt modelId="{C490E952-5CF1-43C7-8B3E-CACABF2A8534}" type="pres">
      <dgm:prSet presAssocID="{761569E9-55A9-40D3-87D4-575DC35F27A5}" presName="Name9" presStyleLbl="parChTrans1D2" presStyleIdx="0" presStyleCnt="4"/>
      <dgm:spPr/>
      <dgm:t>
        <a:bodyPr/>
        <a:lstStyle/>
        <a:p>
          <a:endParaRPr lang="en-US"/>
        </a:p>
      </dgm:t>
    </dgm:pt>
    <dgm:pt modelId="{024A630D-B4E1-402B-ADB3-29DBABB59C08}" type="pres">
      <dgm:prSet presAssocID="{761569E9-55A9-40D3-87D4-575DC35F27A5}" presName="connTx" presStyleLbl="parChTrans1D2" presStyleIdx="0" presStyleCnt="4"/>
      <dgm:spPr/>
      <dgm:t>
        <a:bodyPr/>
        <a:lstStyle/>
        <a:p>
          <a:endParaRPr lang="en-US"/>
        </a:p>
      </dgm:t>
    </dgm:pt>
    <dgm:pt modelId="{579E3E2C-DD68-49A5-933A-DCCBB88DD10F}" type="pres">
      <dgm:prSet presAssocID="{5CB9E918-5E95-4C7D-9872-60A4675D3C8C}" presName="node" presStyleLbl="node1" presStyleIdx="0" presStyleCnt="4">
        <dgm:presLayoutVars>
          <dgm:bulletEnabled val="1"/>
        </dgm:presLayoutVars>
      </dgm:prSet>
      <dgm:spPr/>
      <dgm:t>
        <a:bodyPr/>
        <a:lstStyle/>
        <a:p>
          <a:endParaRPr lang="en-US"/>
        </a:p>
      </dgm:t>
    </dgm:pt>
    <dgm:pt modelId="{A224FA31-E14E-4943-9A64-0D8A007A3692}" type="pres">
      <dgm:prSet presAssocID="{B64DB290-E785-43F3-A884-7B720A2B9F25}" presName="Name9" presStyleLbl="parChTrans1D2" presStyleIdx="1" presStyleCnt="4"/>
      <dgm:spPr/>
      <dgm:t>
        <a:bodyPr/>
        <a:lstStyle/>
        <a:p>
          <a:endParaRPr lang="en-US"/>
        </a:p>
      </dgm:t>
    </dgm:pt>
    <dgm:pt modelId="{BF5264F5-0284-4C96-BACF-CD86BF65A2B8}" type="pres">
      <dgm:prSet presAssocID="{B64DB290-E785-43F3-A884-7B720A2B9F25}" presName="connTx" presStyleLbl="parChTrans1D2" presStyleIdx="1" presStyleCnt="4"/>
      <dgm:spPr/>
      <dgm:t>
        <a:bodyPr/>
        <a:lstStyle/>
        <a:p>
          <a:endParaRPr lang="en-US"/>
        </a:p>
      </dgm:t>
    </dgm:pt>
    <dgm:pt modelId="{13B91C80-5EFA-433A-A2BA-3C16A6627392}" type="pres">
      <dgm:prSet presAssocID="{9E721784-ED34-4507-A147-6B4991EEA206}" presName="node" presStyleLbl="node1" presStyleIdx="1" presStyleCnt="4">
        <dgm:presLayoutVars>
          <dgm:bulletEnabled val="1"/>
        </dgm:presLayoutVars>
      </dgm:prSet>
      <dgm:spPr/>
      <dgm:t>
        <a:bodyPr/>
        <a:lstStyle/>
        <a:p>
          <a:endParaRPr lang="en-US"/>
        </a:p>
      </dgm:t>
    </dgm:pt>
    <dgm:pt modelId="{B768700F-9B5B-4E79-8175-4F903A89A95C}" type="pres">
      <dgm:prSet presAssocID="{F12C152F-ADAE-4570-9ECB-09E75EC0D5CC}" presName="Name9" presStyleLbl="parChTrans1D2" presStyleIdx="2" presStyleCnt="4"/>
      <dgm:spPr/>
      <dgm:t>
        <a:bodyPr/>
        <a:lstStyle/>
        <a:p>
          <a:endParaRPr lang="en-US"/>
        </a:p>
      </dgm:t>
    </dgm:pt>
    <dgm:pt modelId="{8AAB5513-8917-4AF1-969D-8E2BE3A9A803}" type="pres">
      <dgm:prSet presAssocID="{F12C152F-ADAE-4570-9ECB-09E75EC0D5CC}" presName="connTx" presStyleLbl="parChTrans1D2" presStyleIdx="2" presStyleCnt="4"/>
      <dgm:spPr/>
      <dgm:t>
        <a:bodyPr/>
        <a:lstStyle/>
        <a:p>
          <a:endParaRPr lang="en-US"/>
        </a:p>
      </dgm:t>
    </dgm:pt>
    <dgm:pt modelId="{1C12474D-218B-47BB-B1EC-402C7A3E9605}" type="pres">
      <dgm:prSet presAssocID="{015B2818-C689-4CA1-B454-1B9A4127F931}" presName="node" presStyleLbl="node1" presStyleIdx="2" presStyleCnt="4">
        <dgm:presLayoutVars>
          <dgm:bulletEnabled val="1"/>
        </dgm:presLayoutVars>
      </dgm:prSet>
      <dgm:spPr/>
      <dgm:t>
        <a:bodyPr/>
        <a:lstStyle/>
        <a:p>
          <a:endParaRPr lang="en-US"/>
        </a:p>
      </dgm:t>
    </dgm:pt>
    <dgm:pt modelId="{E8275043-19D9-4DF6-B823-CC6259432BFC}" type="pres">
      <dgm:prSet presAssocID="{7125418C-F693-4B56-9224-573B25F83359}" presName="Name9" presStyleLbl="parChTrans1D2" presStyleIdx="3" presStyleCnt="4"/>
      <dgm:spPr/>
      <dgm:t>
        <a:bodyPr/>
        <a:lstStyle/>
        <a:p>
          <a:endParaRPr lang="en-US"/>
        </a:p>
      </dgm:t>
    </dgm:pt>
    <dgm:pt modelId="{8030F401-80DF-4A0D-812A-D9B4448DD770}" type="pres">
      <dgm:prSet presAssocID="{7125418C-F693-4B56-9224-573B25F83359}" presName="connTx" presStyleLbl="parChTrans1D2" presStyleIdx="3" presStyleCnt="4"/>
      <dgm:spPr/>
      <dgm:t>
        <a:bodyPr/>
        <a:lstStyle/>
        <a:p>
          <a:endParaRPr lang="en-US"/>
        </a:p>
      </dgm:t>
    </dgm:pt>
    <dgm:pt modelId="{6084603F-3C37-4110-97BA-86A216DF9AD0}" type="pres">
      <dgm:prSet presAssocID="{AB3A03D8-1082-442A-A91A-8D37395ED5F0}" presName="node" presStyleLbl="node1" presStyleIdx="3" presStyleCnt="4">
        <dgm:presLayoutVars>
          <dgm:bulletEnabled val="1"/>
        </dgm:presLayoutVars>
      </dgm:prSet>
      <dgm:spPr/>
      <dgm:t>
        <a:bodyPr/>
        <a:lstStyle/>
        <a:p>
          <a:endParaRPr lang="en-US"/>
        </a:p>
      </dgm:t>
    </dgm:pt>
  </dgm:ptLst>
  <dgm:cxnLst>
    <dgm:cxn modelId="{CE10194C-7A63-4AE6-8B6C-0A2D7BD4538D}" type="presOf" srcId="{761569E9-55A9-40D3-87D4-575DC35F27A5}" destId="{024A630D-B4E1-402B-ADB3-29DBABB59C08}" srcOrd="1" destOrd="0" presId="urn:microsoft.com/office/officeart/2005/8/layout/radial1"/>
    <dgm:cxn modelId="{1A9C2700-201E-4EBA-8DF7-B2E034217FCC}" type="presOf" srcId="{761569E9-55A9-40D3-87D4-575DC35F27A5}" destId="{C490E952-5CF1-43C7-8B3E-CACABF2A8534}" srcOrd="0" destOrd="0" presId="urn:microsoft.com/office/officeart/2005/8/layout/radial1"/>
    <dgm:cxn modelId="{015F200B-54B2-41BE-9BDC-000A362626B8}" srcId="{2DD98C68-AAD9-4F09-8373-D33AC5042458}" destId="{5CB9E918-5E95-4C7D-9872-60A4675D3C8C}" srcOrd="0" destOrd="0" parTransId="{761569E9-55A9-40D3-87D4-575DC35F27A5}" sibTransId="{A1514C87-847C-4116-B3EA-B22F651C1609}"/>
    <dgm:cxn modelId="{E267198B-F6AF-4F0F-BD97-0A685BBBEB6F}" srcId="{2DD98C68-AAD9-4F09-8373-D33AC5042458}" destId="{9E721784-ED34-4507-A147-6B4991EEA206}" srcOrd="1" destOrd="0" parTransId="{B64DB290-E785-43F3-A884-7B720A2B9F25}" sibTransId="{85519C13-3E55-4B45-AFC1-D3D9926E3AC8}"/>
    <dgm:cxn modelId="{EDA7FC26-98BA-44A3-A920-2A7E37902510}" type="presOf" srcId="{9E721784-ED34-4507-A147-6B4991EEA206}" destId="{13B91C80-5EFA-433A-A2BA-3C16A6627392}" srcOrd="0" destOrd="0" presId="urn:microsoft.com/office/officeart/2005/8/layout/radial1"/>
    <dgm:cxn modelId="{F03EE9AE-20B8-4546-9519-E189F82A5777}" type="presOf" srcId="{7125418C-F693-4B56-9224-573B25F83359}" destId="{8030F401-80DF-4A0D-812A-D9B4448DD770}" srcOrd="1" destOrd="0" presId="urn:microsoft.com/office/officeart/2005/8/layout/radial1"/>
    <dgm:cxn modelId="{4859B30C-659B-43E9-A308-742D1886B124}" type="presOf" srcId="{B64DB290-E785-43F3-A884-7B720A2B9F25}" destId="{BF5264F5-0284-4C96-BACF-CD86BF65A2B8}" srcOrd="1" destOrd="0" presId="urn:microsoft.com/office/officeart/2005/8/layout/radial1"/>
    <dgm:cxn modelId="{96A1BB81-7A8E-46CA-AB1C-58705912380E}" type="presOf" srcId="{B64DB290-E785-43F3-A884-7B720A2B9F25}" destId="{A224FA31-E14E-4943-9A64-0D8A007A3692}" srcOrd="0" destOrd="0" presId="urn:microsoft.com/office/officeart/2005/8/layout/radial1"/>
    <dgm:cxn modelId="{B0432EFF-53E4-4182-A7E3-73C3BB42DE6E}" srcId="{2DD98C68-AAD9-4F09-8373-D33AC5042458}" destId="{AB3A03D8-1082-442A-A91A-8D37395ED5F0}" srcOrd="3" destOrd="0" parTransId="{7125418C-F693-4B56-9224-573B25F83359}" sibTransId="{5A3AC976-4277-43AA-9352-8448E095EB76}"/>
    <dgm:cxn modelId="{CE8028DF-DBCF-4750-8CCC-9941CDA8B0F7}" type="presOf" srcId="{671A3D7D-2582-4B00-B5C7-64B4ECA2B618}" destId="{28832BD0-D51B-4B1C-AC8C-9AA24B331485}" srcOrd="0" destOrd="0" presId="urn:microsoft.com/office/officeart/2005/8/layout/radial1"/>
    <dgm:cxn modelId="{DD264536-B739-4A7C-BE62-2721A7502167}" srcId="{2DD98C68-AAD9-4F09-8373-D33AC5042458}" destId="{015B2818-C689-4CA1-B454-1B9A4127F931}" srcOrd="2" destOrd="0" parTransId="{F12C152F-ADAE-4570-9ECB-09E75EC0D5CC}" sibTransId="{B88BC7D6-EC39-447E-B3E2-51B066051259}"/>
    <dgm:cxn modelId="{7F41763E-7BF8-425E-88D0-F6303C15A40F}" type="presOf" srcId="{F12C152F-ADAE-4570-9ECB-09E75EC0D5CC}" destId="{B768700F-9B5B-4E79-8175-4F903A89A95C}" srcOrd="0" destOrd="0" presId="urn:microsoft.com/office/officeart/2005/8/layout/radial1"/>
    <dgm:cxn modelId="{17A02453-F4FD-4AB5-9E3E-F1C144C8ADAF}" type="presOf" srcId="{7125418C-F693-4B56-9224-573B25F83359}" destId="{E8275043-19D9-4DF6-B823-CC6259432BFC}" srcOrd="0" destOrd="0" presId="urn:microsoft.com/office/officeart/2005/8/layout/radial1"/>
    <dgm:cxn modelId="{D9AD87D1-5744-4EC6-A0AC-232683CB275D}" type="presOf" srcId="{AB3A03D8-1082-442A-A91A-8D37395ED5F0}" destId="{6084603F-3C37-4110-97BA-86A216DF9AD0}" srcOrd="0" destOrd="0" presId="urn:microsoft.com/office/officeart/2005/8/layout/radial1"/>
    <dgm:cxn modelId="{F1C73AB0-A755-4F72-A3AD-87C931FA6B84}" type="presOf" srcId="{5CB9E918-5E95-4C7D-9872-60A4675D3C8C}" destId="{579E3E2C-DD68-49A5-933A-DCCBB88DD10F}" srcOrd="0" destOrd="0" presId="urn:microsoft.com/office/officeart/2005/8/layout/radial1"/>
    <dgm:cxn modelId="{033919DB-119F-4529-8D62-52470165F157}" type="presOf" srcId="{015B2818-C689-4CA1-B454-1B9A4127F931}" destId="{1C12474D-218B-47BB-B1EC-402C7A3E9605}" srcOrd="0" destOrd="0" presId="urn:microsoft.com/office/officeart/2005/8/layout/radial1"/>
    <dgm:cxn modelId="{D7A66E04-A4AE-4DE0-99B0-8ACB85FEAFAB}" type="presOf" srcId="{F12C152F-ADAE-4570-9ECB-09E75EC0D5CC}" destId="{8AAB5513-8917-4AF1-969D-8E2BE3A9A803}" srcOrd="1" destOrd="0" presId="urn:microsoft.com/office/officeart/2005/8/layout/radial1"/>
    <dgm:cxn modelId="{9391B2EC-77B5-4887-87E6-8EC29222339D}" type="presOf" srcId="{2DD98C68-AAD9-4F09-8373-D33AC5042458}" destId="{C61F47A9-5E67-4FF9-824E-99898B5EDEAD}" srcOrd="0" destOrd="0" presId="urn:microsoft.com/office/officeart/2005/8/layout/radial1"/>
    <dgm:cxn modelId="{D0A3FBEB-CAB7-4706-BEA9-5C930BF57E9E}" srcId="{671A3D7D-2582-4B00-B5C7-64B4ECA2B618}" destId="{2DD98C68-AAD9-4F09-8373-D33AC5042458}" srcOrd="0" destOrd="0" parTransId="{4F34645C-F07F-4DE9-9C92-61435DC9A941}" sibTransId="{0A94274B-480E-43B7-BEF3-10AAA84B0FDC}"/>
    <dgm:cxn modelId="{A2A00633-F5CF-4F54-A15E-A536029921FD}" type="presParOf" srcId="{28832BD0-D51B-4B1C-AC8C-9AA24B331485}" destId="{C61F47A9-5E67-4FF9-824E-99898B5EDEAD}" srcOrd="0" destOrd="0" presId="urn:microsoft.com/office/officeart/2005/8/layout/radial1"/>
    <dgm:cxn modelId="{E5C0D64E-10D5-4076-8774-CAC2D658EDE0}" type="presParOf" srcId="{28832BD0-D51B-4B1C-AC8C-9AA24B331485}" destId="{C490E952-5CF1-43C7-8B3E-CACABF2A8534}" srcOrd="1" destOrd="0" presId="urn:microsoft.com/office/officeart/2005/8/layout/radial1"/>
    <dgm:cxn modelId="{4C3B9F3C-70B4-4FA0-BD62-74173A83AF0A}" type="presParOf" srcId="{C490E952-5CF1-43C7-8B3E-CACABF2A8534}" destId="{024A630D-B4E1-402B-ADB3-29DBABB59C08}" srcOrd="0" destOrd="0" presId="urn:microsoft.com/office/officeart/2005/8/layout/radial1"/>
    <dgm:cxn modelId="{24A9C367-6DEC-488B-A515-CED0FBFD1D44}" type="presParOf" srcId="{28832BD0-D51B-4B1C-AC8C-9AA24B331485}" destId="{579E3E2C-DD68-49A5-933A-DCCBB88DD10F}" srcOrd="2" destOrd="0" presId="urn:microsoft.com/office/officeart/2005/8/layout/radial1"/>
    <dgm:cxn modelId="{1B873D08-C832-442E-BCE6-6B2C415ACE97}" type="presParOf" srcId="{28832BD0-D51B-4B1C-AC8C-9AA24B331485}" destId="{A224FA31-E14E-4943-9A64-0D8A007A3692}" srcOrd="3" destOrd="0" presId="urn:microsoft.com/office/officeart/2005/8/layout/radial1"/>
    <dgm:cxn modelId="{ED49603D-F953-4FDB-B05F-6ED6F1CE21D5}" type="presParOf" srcId="{A224FA31-E14E-4943-9A64-0D8A007A3692}" destId="{BF5264F5-0284-4C96-BACF-CD86BF65A2B8}" srcOrd="0" destOrd="0" presId="urn:microsoft.com/office/officeart/2005/8/layout/radial1"/>
    <dgm:cxn modelId="{492B089F-7BF7-495E-A4D1-4C745953A513}" type="presParOf" srcId="{28832BD0-D51B-4B1C-AC8C-9AA24B331485}" destId="{13B91C80-5EFA-433A-A2BA-3C16A6627392}" srcOrd="4" destOrd="0" presId="urn:microsoft.com/office/officeart/2005/8/layout/radial1"/>
    <dgm:cxn modelId="{49C08180-7C84-4186-B9B0-D0FB7C682814}" type="presParOf" srcId="{28832BD0-D51B-4B1C-AC8C-9AA24B331485}" destId="{B768700F-9B5B-4E79-8175-4F903A89A95C}" srcOrd="5" destOrd="0" presId="urn:microsoft.com/office/officeart/2005/8/layout/radial1"/>
    <dgm:cxn modelId="{DAA08581-3E34-4CC5-9274-7C49C9552DF6}" type="presParOf" srcId="{B768700F-9B5B-4E79-8175-4F903A89A95C}" destId="{8AAB5513-8917-4AF1-969D-8E2BE3A9A803}" srcOrd="0" destOrd="0" presId="urn:microsoft.com/office/officeart/2005/8/layout/radial1"/>
    <dgm:cxn modelId="{10FA8C3A-A13E-4971-8288-ECFCE2812975}" type="presParOf" srcId="{28832BD0-D51B-4B1C-AC8C-9AA24B331485}" destId="{1C12474D-218B-47BB-B1EC-402C7A3E9605}" srcOrd="6" destOrd="0" presId="urn:microsoft.com/office/officeart/2005/8/layout/radial1"/>
    <dgm:cxn modelId="{16D4FC03-4AD6-4A1E-A3A0-DF967621B0F9}" type="presParOf" srcId="{28832BD0-D51B-4B1C-AC8C-9AA24B331485}" destId="{E8275043-19D9-4DF6-B823-CC6259432BFC}" srcOrd="7" destOrd="0" presId="urn:microsoft.com/office/officeart/2005/8/layout/radial1"/>
    <dgm:cxn modelId="{01844859-CBD0-4A73-AC7C-1718C59D68D6}" type="presParOf" srcId="{E8275043-19D9-4DF6-B823-CC6259432BFC}" destId="{8030F401-80DF-4A0D-812A-D9B4448DD770}" srcOrd="0" destOrd="0" presId="urn:microsoft.com/office/officeart/2005/8/layout/radial1"/>
    <dgm:cxn modelId="{F5AB9B67-8651-49D0-B209-FDB2F4FEBFD9}" type="presParOf" srcId="{28832BD0-D51B-4B1C-AC8C-9AA24B331485}" destId="{6084603F-3C37-4110-97BA-86A216DF9AD0}"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B4F664-1C16-47C1-ADC0-5F05C39BAF65}" type="doc">
      <dgm:prSet loTypeId="urn:microsoft.com/office/officeart/2005/8/layout/radial3" loCatId="cycle" qsTypeId="urn:microsoft.com/office/officeart/2005/8/quickstyle/simple1" qsCatId="simple" csTypeId="urn:microsoft.com/office/officeart/2005/8/colors/colorful1#2" csCatId="colorful" phldr="1"/>
      <dgm:spPr/>
      <dgm:t>
        <a:bodyPr/>
        <a:lstStyle/>
        <a:p>
          <a:endParaRPr lang="en-IN"/>
        </a:p>
      </dgm:t>
    </dgm:pt>
    <dgm:pt modelId="{DC5D0E88-E04B-488F-A484-9F28772DBF18}">
      <dgm:prSet phldrT="[Text]"/>
      <dgm:spPr/>
      <dgm:t>
        <a:bodyPr/>
        <a:lstStyle/>
        <a:p>
          <a:r>
            <a:rPr lang="en-IN" dirty="0"/>
            <a:t>Social Work Practicum – II :Concurrent field work</a:t>
          </a:r>
        </a:p>
      </dgm:t>
    </dgm:pt>
    <dgm:pt modelId="{9CE03C31-3FC0-4326-8ADC-A4BA48B77BE3}" type="parTrans" cxnId="{08520B0A-B382-4C69-A130-2957526A2E39}">
      <dgm:prSet/>
      <dgm:spPr/>
      <dgm:t>
        <a:bodyPr/>
        <a:lstStyle/>
        <a:p>
          <a:endParaRPr lang="en-IN"/>
        </a:p>
      </dgm:t>
    </dgm:pt>
    <dgm:pt modelId="{24A8F26A-7B85-4820-924C-BD926D17EEB0}" type="sibTrans" cxnId="{08520B0A-B382-4C69-A130-2957526A2E39}">
      <dgm:prSet/>
      <dgm:spPr/>
      <dgm:t>
        <a:bodyPr/>
        <a:lstStyle/>
        <a:p>
          <a:endParaRPr lang="en-IN"/>
        </a:p>
      </dgm:t>
    </dgm:pt>
    <dgm:pt modelId="{BD932DAD-6D0F-475B-A109-A8E6F2F99DD0}">
      <dgm:prSet phldrT="[Text]"/>
      <dgm:spPr/>
      <dgm:t>
        <a:bodyPr/>
        <a:lstStyle/>
        <a:p>
          <a:r>
            <a:rPr lang="en-IN" dirty="0"/>
            <a:t>Working with Communities and Social Action </a:t>
          </a:r>
        </a:p>
      </dgm:t>
    </dgm:pt>
    <dgm:pt modelId="{BAB1B233-1892-4AC7-9BE2-61BF7BF7A9B7}" type="parTrans" cxnId="{A4312A7B-932A-4A67-B5F8-A68862DD97C9}">
      <dgm:prSet/>
      <dgm:spPr/>
      <dgm:t>
        <a:bodyPr/>
        <a:lstStyle/>
        <a:p>
          <a:endParaRPr lang="en-IN"/>
        </a:p>
      </dgm:t>
    </dgm:pt>
    <dgm:pt modelId="{26316065-E249-4FBA-AA3E-2BA5290B02E8}" type="sibTrans" cxnId="{A4312A7B-932A-4A67-B5F8-A68862DD97C9}">
      <dgm:prSet/>
      <dgm:spPr/>
      <dgm:t>
        <a:bodyPr/>
        <a:lstStyle/>
        <a:p>
          <a:endParaRPr lang="en-IN"/>
        </a:p>
      </dgm:t>
    </dgm:pt>
    <dgm:pt modelId="{3FE6384E-D016-4396-8131-80852D5B67B3}">
      <dgm:prSet phldrT="[Text]"/>
      <dgm:spPr/>
      <dgm:t>
        <a:bodyPr/>
        <a:lstStyle/>
        <a:p>
          <a:r>
            <a:rPr lang="en-IN" dirty="0"/>
            <a:t>Management of Welfare Organization</a:t>
          </a:r>
        </a:p>
      </dgm:t>
    </dgm:pt>
    <dgm:pt modelId="{43838801-B819-420B-8D5C-36CA6A42BCC4}" type="parTrans" cxnId="{B9E4BB49-EAD9-4DD8-80E5-93325A1332C6}">
      <dgm:prSet/>
      <dgm:spPr/>
      <dgm:t>
        <a:bodyPr/>
        <a:lstStyle/>
        <a:p>
          <a:endParaRPr lang="en-IN"/>
        </a:p>
      </dgm:t>
    </dgm:pt>
    <dgm:pt modelId="{A6BD8B4F-F0BF-48D4-867F-28CF1ADBAF92}" type="sibTrans" cxnId="{B9E4BB49-EAD9-4DD8-80E5-93325A1332C6}">
      <dgm:prSet/>
      <dgm:spPr/>
      <dgm:t>
        <a:bodyPr/>
        <a:lstStyle/>
        <a:p>
          <a:endParaRPr lang="en-IN"/>
        </a:p>
      </dgm:t>
    </dgm:pt>
    <dgm:pt modelId="{F8676D4F-804A-4050-9FB7-33845A91AF84}">
      <dgm:prSet phldrT="[Text]"/>
      <dgm:spPr/>
      <dgm:t>
        <a:bodyPr/>
        <a:lstStyle/>
        <a:p>
          <a:r>
            <a:rPr lang="en-IN" dirty="0"/>
            <a:t>Social Work Research and Social Statistics</a:t>
          </a:r>
        </a:p>
      </dgm:t>
    </dgm:pt>
    <dgm:pt modelId="{5BE11B54-9755-4E9E-982D-1BE40A39B3E0}" type="parTrans" cxnId="{59F82747-7289-4016-94CA-0460762DF318}">
      <dgm:prSet/>
      <dgm:spPr/>
      <dgm:t>
        <a:bodyPr/>
        <a:lstStyle/>
        <a:p>
          <a:endParaRPr lang="en-IN"/>
        </a:p>
      </dgm:t>
    </dgm:pt>
    <dgm:pt modelId="{30B7FD95-EF07-4E64-958D-AFE6406B6C8D}" type="sibTrans" cxnId="{59F82747-7289-4016-94CA-0460762DF318}">
      <dgm:prSet/>
      <dgm:spPr/>
      <dgm:t>
        <a:bodyPr/>
        <a:lstStyle/>
        <a:p>
          <a:endParaRPr lang="en-IN"/>
        </a:p>
      </dgm:t>
    </dgm:pt>
    <dgm:pt modelId="{548E7B17-6631-4BAF-94F0-9961F942745A}">
      <dgm:prSet/>
      <dgm:spPr/>
      <dgm:t>
        <a:bodyPr/>
        <a:lstStyle/>
        <a:p>
          <a:r>
            <a:rPr lang="en-IN" dirty="0"/>
            <a:t>Foundations of Human Resource Development/ Introduction to Social Gerontology </a:t>
          </a:r>
        </a:p>
      </dgm:t>
    </dgm:pt>
    <dgm:pt modelId="{FF50A424-F2AE-4DA0-9135-FEAD8FBBDDFE}" type="parTrans" cxnId="{5FD78CC4-DD76-4648-B7B9-D4EE3FA51A57}">
      <dgm:prSet/>
      <dgm:spPr/>
      <dgm:t>
        <a:bodyPr/>
        <a:lstStyle/>
        <a:p>
          <a:endParaRPr lang="en-IN"/>
        </a:p>
      </dgm:t>
    </dgm:pt>
    <dgm:pt modelId="{2CE7E7E0-1BFA-4994-827A-5AB024C6F259}" type="sibTrans" cxnId="{5FD78CC4-DD76-4648-B7B9-D4EE3FA51A57}">
      <dgm:prSet/>
      <dgm:spPr/>
      <dgm:t>
        <a:bodyPr/>
        <a:lstStyle/>
        <a:p>
          <a:endParaRPr lang="en-IN"/>
        </a:p>
      </dgm:t>
    </dgm:pt>
    <dgm:pt modelId="{53CAA5B4-43E8-476E-A6DE-D0D4F7F8E22C}" type="pres">
      <dgm:prSet presAssocID="{A5B4F664-1C16-47C1-ADC0-5F05C39BAF65}" presName="composite" presStyleCnt="0">
        <dgm:presLayoutVars>
          <dgm:chMax val="1"/>
          <dgm:dir/>
          <dgm:resizeHandles val="exact"/>
        </dgm:presLayoutVars>
      </dgm:prSet>
      <dgm:spPr/>
      <dgm:t>
        <a:bodyPr/>
        <a:lstStyle/>
        <a:p>
          <a:endParaRPr lang="en-US"/>
        </a:p>
      </dgm:t>
    </dgm:pt>
    <dgm:pt modelId="{2CAFBCE5-0CBC-4AAA-BE46-13ED568E2DEC}" type="pres">
      <dgm:prSet presAssocID="{A5B4F664-1C16-47C1-ADC0-5F05C39BAF65}" presName="radial" presStyleCnt="0">
        <dgm:presLayoutVars>
          <dgm:animLvl val="ctr"/>
        </dgm:presLayoutVars>
      </dgm:prSet>
      <dgm:spPr/>
    </dgm:pt>
    <dgm:pt modelId="{27B7597A-3031-4B6D-A751-FA774115D0C9}" type="pres">
      <dgm:prSet presAssocID="{DC5D0E88-E04B-488F-A484-9F28772DBF18}" presName="centerShape" presStyleLbl="vennNode1" presStyleIdx="0" presStyleCnt="5"/>
      <dgm:spPr/>
      <dgm:t>
        <a:bodyPr/>
        <a:lstStyle/>
        <a:p>
          <a:endParaRPr lang="en-US"/>
        </a:p>
      </dgm:t>
    </dgm:pt>
    <dgm:pt modelId="{CEDD5CC8-4E5F-4B0E-9B50-CEDD67EF6067}" type="pres">
      <dgm:prSet presAssocID="{BD932DAD-6D0F-475B-A109-A8E6F2F99DD0}" presName="node" presStyleLbl="vennNode1" presStyleIdx="1" presStyleCnt="5">
        <dgm:presLayoutVars>
          <dgm:bulletEnabled val="1"/>
        </dgm:presLayoutVars>
      </dgm:prSet>
      <dgm:spPr/>
      <dgm:t>
        <a:bodyPr/>
        <a:lstStyle/>
        <a:p>
          <a:endParaRPr lang="en-US"/>
        </a:p>
      </dgm:t>
    </dgm:pt>
    <dgm:pt modelId="{1CBCF57E-0DFE-400B-A9D9-23221E038720}" type="pres">
      <dgm:prSet presAssocID="{3FE6384E-D016-4396-8131-80852D5B67B3}" presName="node" presStyleLbl="vennNode1" presStyleIdx="2" presStyleCnt="5">
        <dgm:presLayoutVars>
          <dgm:bulletEnabled val="1"/>
        </dgm:presLayoutVars>
      </dgm:prSet>
      <dgm:spPr/>
      <dgm:t>
        <a:bodyPr/>
        <a:lstStyle/>
        <a:p>
          <a:endParaRPr lang="en-US"/>
        </a:p>
      </dgm:t>
    </dgm:pt>
    <dgm:pt modelId="{B8BF06FB-1FA5-474C-A508-DA0CB05EB079}" type="pres">
      <dgm:prSet presAssocID="{548E7B17-6631-4BAF-94F0-9961F942745A}" presName="node" presStyleLbl="vennNode1" presStyleIdx="3" presStyleCnt="5" custScaleX="102441" custScaleY="102024">
        <dgm:presLayoutVars>
          <dgm:bulletEnabled val="1"/>
        </dgm:presLayoutVars>
      </dgm:prSet>
      <dgm:spPr/>
      <dgm:t>
        <a:bodyPr/>
        <a:lstStyle/>
        <a:p>
          <a:endParaRPr lang="en-US"/>
        </a:p>
      </dgm:t>
    </dgm:pt>
    <dgm:pt modelId="{81281338-7922-47A0-A96F-72CFA2E51694}" type="pres">
      <dgm:prSet presAssocID="{F8676D4F-804A-4050-9FB7-33845A91AF84}" presName="node" presStyleLbl="vennNode1" presStyleIdx="4" presStyleCnt="5">
        <dgm:presLayoutVars>
          <dgm:bulletEnabled val="1"/>
        </dgm:presLayoutVars>
      </dgm:prSet>
      <dgm:spPr/>
      <dgm:t>
        <a:bodyPr/>
        <a:lstStyle/>
        <a:p>
          <a:endParaRPr lang="en-US"/>
        </a:p>
      </dgm:t>
    </dgm:pt>
  </dgm:ptLst>
  <dgm:cxnLst>
    <dgm:cxn modelId="{A09E77E7-ED5A-4F71-B95F-9092DC65E8C0}" type="presOf" srcId="{DC5D0E88-E04B-488F-A484-9F28772DBF18}" destId="{27B7597A-3031-4B6D-A751-FA774115D0C9}" srcOrd="0" destOrd="0" presId="urn:microsoft.com/office/officeart/2005/8/layout/radial3"/>
    <dgm:cxn modelId="{2F8AB46B-7142-4C32-BF45-071E7D4A06F2}" type="presOf" srcId="{F8676D4F-804A-4050-9FB7-33845A91AF84}" destId="{81281338-7922-47A0-A96F-72CFA2E51694}" srcOrd="0" destOrd="0" presId="urn:microsoft.com/office/officeart/2005/8/layout/radial3"/>
    <dgm:cxn modelId="{A4312A7B-932A-4A67-B5F8-A68862DD97C9}" srcId="{DC5D0E88-E04B-488F-A484-9F28772DBF18}" destId="{BD932DAD-6D0F-475B-A109-A8E6F2F99DD0}" srcOrd="0" destOrd="0" parTransId="{BAB1B233-1892-4AC7-9BE2-61BF7BF7A9B7}" sibTransId="{26316065-E249-4FBA-AA3E-2BA5290B02E8}"/>
    <dgm:cxn modelId="{B9E4BB49-EAD9-4DD8-80E5-93325A1332C6}" srcId="{DC5D0E88-E04B-488F-A484-9F28772DBF18}" destId="{3FE6384E-D016-4396-8131-80852D5B67B3}" srcOrd="1" destOrd="0" parTransId="{43838801-B819-420B-8D5C-36CA6A42BCC4}" sibTransId="{A6BD8B4F-F0BF-48D4-867F-28CF1ADBAF92}"/>
    <dgm:cxn modelId="{5FD78CC4-DD76-4648-B7B9-D4EE3FA51A57}" srcId="{DC5D0E88-E04B-488F-A484-9F28772DBF18}" destId="{548E7B17-6631-4BAF-94F0-9961F942745A}" srcOrd="2" destOrd="0" parTransId="{FF50A424-F2AE-4DA0-9135-FEAD8FBBDDFE}" sibTransId="{2CE7E7E0-1BFA-4994-827A-5AB024C6F259}"/>
    <dgm:cxn modelId="{5C1B5C31-70C8-4658-A2C0-44A24257DC07}" type="presOf" srcId="{3FE6384E-D016-4396-8131-80852D5B67B3}" destId="{1CBCF57E-0DFE-400B-A9D9-23221E038720}" srcOrd="0" destOrd="0" presId="urn:microsoft.com/office/officeart/2005/8/layout/radial3"/>
    <dgm:cxn modelId="{08520B0A-B382-4C69-A130-2957526A2E39}" srcId="{A5B4F664-1C16-47C1-ADC0-5F05C39BAF65}" destId="{DC5D0E88-E04B-488F-A484-9F28772DBF18}" srcOrd="0" destOrd="0" parTransId="{9CE03C31-3FC0-4326-8ADC-A4BA48B77BE3}" sibTransId="{24A8F26A-7B85-4820-924C-BD926D17EEB0}"/>
    <dgm:cxn modelId="{BFD2E97B-50EA-47F2-921A-77DB132FB8AE}" type="presOf" srcId="{548E7B17-6631-4BAF-94F0-9961F942745A}" destId="{B8BF06FB-1FA5-474C-A508-DA0CB05EB079}" srcOrd="0" destOrd="0" presId="urn:microsoft.com/office/officeart/2005/8/layout/radial3"/>
    <dgm:cxn modelId="{26CF4455-A3BF-42E4-AA9A-49FF71A9505C}" type="presOf" srcId="{A5B4F664-1C16-47C1-ADC0-5F05C39BAF65}" destId="{53CAA5B4-43E8-476E-A6DE-D0D4F7F8E22C}" srcOrd="0" destOrd="0" presId="urn:microsoft.com/office/officeart/2005/8/layout/radial3"/>
    <dgm:cxn modelId="{59F82747-7289-4016-94CA-0460762DF318}" srcId="{DC5D0E88-E04B-488F-A484-9F28772DBF18}" destId="{F8676D4F-804A-4050-9FB7-33845A91AF84}" srcOrd="3" destOrd="0" parTransId="{5BE11B54-9755-4E9E-982D-1BE40A39B3E0}" sibTransId="{30B7FD95-EF07-4E64-958D-AFE6406B6C8D}"/>
    <dgm:cxn modelId="{CBF3912B-8084-4425-AF6E-F54C6BD07415}" type="presOf" srcId="{BD932DAD-6D0F-475B-A109-A8E6F2F99DD0}" destId="{CEDD5CC8-4E5F-4B0E-9B50-CEDD67EF6067}" srcOrd="0" destOrd="0" presId="urn:microsoft.com/office/officeart/2005/8/layout/radial3"/>
    <dgm:cxn modelId="{0C338329-F0B4-48A1-8F35-69C26FEDF73C}" type="presParOf" srcId="{53CAA5B4-43E8-476E-A6DE-D0D4F7F8E22C}" destId="{2CAFBCE5-0CBC-4AAA-BE46-13ED568E2DEC}" srcOrd="0" destOrd="0" presId="urn:microsoft.com/office/officeart/2005/8/layout/radial3"/>
    <dgm:cxn modelId="{ECA9937F-320F-4D46-8AF3-1297097C77D0}" type="presParOf" srcId="{2CAFBCE5-0CBC-4AAA-BE46-13ED568E2DEC}" destId="{27B7597A-3031-4B6D-A751-FA774115D0C9}" srcOrd="0" destOrd="0" presId="urn:microsoft.com/office/officeart/2005/8/layout/radial3"/>
    <dgm:cxn modelId="{812AD535-522A-4347-88F0-8C342A7302E5}" type="presParOf" srcId="{2CAFBCE5-0CBC-4AAA-BE46-13ED568E2DEC}" destId="{CEDD5CC8-4E5F-4B0E-9B50-CEDD67EF6067}" srcOrd="1" destOrd="0" presId="urn:microsoft.com/office/officeart/2005/8/layout/radial3"/>
    <dgm:cxn modelId="{854BA38A-4E0C-4574-A3C9-AD19473E746B}" type="presParOf" srcId="{2CAFBCE5-0CBC-4AAA-BE46-13ED568E2DEC}" destId="{1CBCF57E-0DFE-400B-A9D9-23221E038720}" srcOrd="2" destOrd="0" presId="urn:microsoft.com/office/officeart/2005/8/layout/radial3"/>
    <dgm:cxn modelId="{E4A4DB84-AE1D-413A-AC36-9969FBFE10A6}" type="presParOf" srcId="{2CAFBCE5-0CBC-4AAA-BE46-13ED568E2DEC}" destId="{B8BF06FB-1FA5-474C-A508-DA0CB05EB079}" srcOrd="3" destOrd="0" presId="urn:microsoft.com/office/officeart/2005/8/layout/radial3"/>
    <dgm:cxn modelId="{45D1686D-814C-4DEB-A80F-F798D7855587}" type="presParOf" srcId="{2CAFBCE5-0CBC-4AAA-BE46-13ED568E2DEC}" destId="{81281338-7922-47A0-A96F-72CFA2E51694}"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3E9A428-E7D8-412D-BFA5-B4B705D1FBD5}" type="doc">
      <dgm:prSet loTypeId="urn:microsoft.com/office/officeart/2005/8/layout/funnel1" loCatId="relationship" qsTypeId="urn:microsoft.com/office/officeart/2005/8/quickstyle/simple1" qsCatId="simple" csTypeId="urn:microsoft.com/office/officeart/2005/8/colors/colorful2" csCatId="colorful" phldr="1"/>
      <dgm:spPr/>
      <dgm:t>
        <a:bodyPr/>
        <a:lstStyle/>
        <a:p>
          <a:endParaRPr lang="en-IN"/>
        </a:p>
      </dgm:t>
    </dgm:pt>
    <dgm:pt modelId="{B470D4EE-6944-4B27-8209-0E3B92D7F6BF}">
      <dgm:prSet phldrT="[Text]"/>
      <dgm:spPr/>
      <dgm:t>
        <a:bodyPr/>
        <a:lstStyle/>
        <a:p>
          <a:r>
            <a:rPr lang="en-IN" dirty="0"/>
            <a:t>Specialisation Course – I &amp; II </a:t>
          </a:r>
        </a:p>
      </dgm:t>
    </dgm:pt>
    <dgm:pt modelId="{9FFCB470-FEED-4718-912A-D9048DB7D486}" type="parTrans" cxnId="{9D301558-FB13-4004-8683-48FB51E412DE}">
      <dgm:prSet/>
      <dgm:spPr/>
      <dgm:t>
        <a:bodyPr/>
        <a:lstStyle/>
        <a:p>
          <a:endParaRPr lang="en-IN"/>
        </a:p>
      </dgm:t>
    </dgm:pt>
    <dgm:pt modelId="{C94F4ECE-A35F-4440-8A3F-D101A65F0030}" type="sibTrans" cxnId="{9D301558-FB13-4004-8683-48FB51E412DE}">
      <dgm:prSet/>
      <dgm:spPr/>
      <dgm:t>
        <a:bodyPr/>
        <a:lstStyle/>
        <a:p>
          <a:endParaRPr lang="en-IN"/>
        </a:p>
      </dgm:t>
    </dgm:pt>
    <dgm:pt modelId="{B5B87695-D6C8-4D1E-9F02-94E78F7CA395}">
      <dgm:prSet phldrT="[Text]"/>
      <dgm:spPr/>
      <dgm:t>
        <a:bodyPr/>
        <a:lstStyle/>
        <a:p>
          <a:r>
            <a:rPr lang="en-IN" dirty="0"/>
            <a:t>Advanced Counselling: Theory &amp; Practice</a:t>
          </a:r>
        </a:p>
      </dgm:t>
    </dgm:pt>
    <dgm:pt modelId="{29232C74-51B7-404C-9696-3378C3A32DC0}" type="parTrans" cxnId="{AC5A4B98-1C95-426B-AC42-CB9E1BD9103F}">
      <dgm:prSet/>
      <dgm:spPr/>
      <dgm:t>
        <a:bodyPr/>
        <a:lstStyle/>
        <a:p>
          <a:endParaRPr lang="en-IN"/>
        </a:p>
      </dgm:t>
    </dgm:pt>
    <dgm:pt modelId="{22E9995D-7316-4FAD-9136-36822D858278}" type="sibTrans" cxnId="{AC5A4B98-1C95-426B-AC42-CB9E1BD9103F}">
      <dgm:prSet/>
      <dgm:spPr/>
      <dgm:t>
        <a:bodyPr/>
        <a:lstStyle/>
        <a:p>
          <a:endParaRPr lang="en-IN"/>
        </a:p>
      </dgm:t>
    </dgm:pt>
    <dgm:pt modelId="{5CEED755-C9F2-4D04-9A98-A0FF4D83B25C}">
      <dgm:prSet phldrT="[Text]"/>
      <dgm:spPr/>
      <dgm:t>
        <a:bodyPr/>
        <a:lstStyle/>
        <a:p>
          <a:r>
            <a:rPr lang="en-IN" dirty="0"/>
            <a:t>Introduction to </a:t>
          </a:r>
          <a:r>
            <a:rPr lang="en-IN"/>
            <a:t>Counselling Soft Skills</a:t>
          </a:r>
          <a:endParaRPr lang="en-IN" dirty="0"/>
        </a:p>
      </dgm:t>
    </dgm:pt>
    <dgm:pt modelId="{25502927-96AB-4620-8A08-CFB75A8598C3}" type="parTrans" cxnId="{30662210-80D0-4D82-A708-70C1AD552577}">
      <dgm:prSet/>
      <dgm:spPr/>
      <dgm:t>
        <a:bodyPr/>
        <a:lstStyle/>
        <a:p>
          <a:endParaRPr lang="en-IN"/>
        </a:p>
      </dgm:t>
    </dgm:pt>
    <dgm:pt modelId="{AB6E617F-98A6-4197-8955-8D4384652857}" type="sibTrans" cxnId="{30662210-80D0-4D82-A708-70C1AD552577}">
      <dgm:prSet/>
      <dgm:spPr/>
      <dgm:t>
        <a:bodyPr/>
        <a:lstStyle/>
        <a:p>
          <a:endParaRPr lang="en-IN"/>
        </a:p>
      </dgm:t>
    </dgm:pt>
    <dgm:pt modelId="{C0BEBBAA-5116-40AC-AEC3-88DC129AA6B2}">
      <dgm:prSet phldrT="[Text]"/>
      <dgm:spPr/>
      <dgm:t>
        <a:bodyPr/>
        <a:lstStyle/>
        <a:p>
          <a:r>
            <a:rPr lang="en-IN" dirty="0"/>
            <a:t>Social Work Practicum – III : Concurrent </a:t>
          </a:r>
          <a:r>
            <a:rPr lang="en-IN" dirty="0" smtClean="0"/>
            <a:t>Field Work</a:t>
          </a:r>
          <a:endParaRPr lang="en-IN" dirty="0"/>
        </a:p>
      </dgm:t>
    </dgm:pt>
    <dgm:pt modelId="{09B52FD6-47C4-4E12-8513-B46ADE50C9C0}" type="parTrans" cxnId="{522C8242-A52F-4EE3-8D0F-37A6FC13EADD}">
      <dgm:prSet/>
      <dgm:spPr/>
      <dgm:t>
        <a:bodyPr/>
        <a:lstStyle/>
        <a:p>
          <a:endParaRPr lang="en-IN"/>
        </a:p>
      </dgm:t>
    </dgm:pt>
    <dgm:pt modelId="{695F0964-249E-4EAF-9FBB-9DF844511F8C}" type="sibTrans" cxnId="{522C8242-A52F-4EE3-8D0F-37A6FC13EADD}">
      <dgm:prSet/>
      <dgm:spPr/>
      <dgm:t>
        <a:bodyPr/>
        <a:lstStyle/>
        <a:p>
          <a:endParaRPr lang="en-IN"/>
        </a:p>
      </dgm:t>
    </dgm:pt>
    <dgm:pt modelId="{6BACD4F5-83FC-4685-863F-F6F8C1C63095}">
      <dgm:prSet/>
      <dgm:spPr/>
      <dgm:t>
        <a:bodyPr/>
        <a:lstStyle/>
        <a:p>
          <a:endParaRPr lang="en-IN"/>
        </a:p>
      </dgm:t>
    </dgm:pt>
    <dgm:pt modelId="{D25935BF-C46B-403B-B515-AE1A74C1A7B5}" type="parTrans" cxnId="{AD8142CF-557D-47BF-B8E0-B91AEDEDF60D}">
      <dgm:prSet/>
      <dgm:spPr/>
      <dgm:t>
        <a:bodyPr/>
        <a:lstStyle/>
        <a:p>
          <a:endParaRPr lang="en-IN"/>
        </a:p>
      </dgm:t>
    </dgm:pt>
    <dgm:pt modelId="{22E5B32E-DD4D-4771-8314-998F9E59ABFB}" type="sibTrans" cxnId="{AD8142CF-557D-47BF-B8E0-B91AEDEDF60D}">
      <dgm:prSet/>
      <dgm:spPr/>
      <dgm:t>
        <a:bodyPr/>
        <a:lstStyle/>
        <a:p>
          <a:endParaRPr lang="en-IN"/>
        </a:p>
      </dgm:t>
    </dgm:pt>
    <dgm:pt modelId="{DD41F2B0-90A1-4204-8D50-87720A4CAB0B}">
      <dgm:prSet/>
      <dgm:spPr/>
      <dgm:t>
        <a:bodyPr/>
        <a:lstStyle/>
        <a:p>
          <a:endParaRPr lang="en-IN"/>
        </a:p>
      </dgm:t>
    </dgm:pt>
    <dgm:pt modelId="{D921AF3B-9E07-4358-9443-CD5BC0E1682F}" type="parTrans" cxnId="{AFF3C55D-FA9F-4D2E-A3BB-F22D1BBB264A}">
      <dgm:prSet/>
      <dgm:spPr/>
      <dgm:t>
        <a:bodyPr/>
        <a:lstStyle/>
        <a:p>
          <a:endParaRPr lang="en-IN"/>
        </a:p>
      </dgm:t>
    </dgm:pt>
    <dgm:pt modelId="{035999F7-BE41-49DE-A218-0FE22DBA6765}" type="sibTrans" cxnId="{AFF3C55D-FA9F-4D2E-A3BB-F22D1BBB264A}">
      <dgm:prSet/>
      <dgm:spPr/>
      <dgm:t>
        <a:bodyPr/>
        <a:lstStyle/>
        <a:p>
          <a:endParaRPr lang="en-IN"/>
        </a:p>
      </dgm:t>
    </dgm:pt>
    <dgm:pt modelId="{58013831-A63A-40B4-8D96-39E5DE0971FA}">
      <dgm:prSet/>
      <dgm:spPr/>
      <dgm:t>
        <a:bodyPr/>
        <a:lstStyle/>
        <a:p>
          <a:endParaRPr lang="en-IN"/>
        </a:p>
      </dgm:t>
    </dgm:pt>
    <dgm:pt modelId="{CC0093F4-AEAE-4F03-A8A6-698A820305CA}" type="parTrans" cxnId="{31144687-8B2C-4061-B8B6-63C4B9E0C60C}">
      <dgm:prSet/>
      <dgm:spPr/>
      <dgm:t>
        <a:bodyPr/>
        <a:lstStyle/>
        <a:p>
          <a:endParaRPr lang="en-IN"/>
        </a:p>
      </dgm:t>
    </dgm:pt>
    <dgm:pt modelId="{2AA995A1-E058-4E6C-A7B0-52BF8401F08D}" type="sibTrans" cxnId="{31144687-8B2C-4061-B8B6-63C4B9E0C60C}">
      <dgm:prSet/>
      <dgm:spPr/>
      <dgm:t>
        <a:bodyPr/>
        <a:lstStyle/>
        <a:p>
          <a:endParaRPr lang="en-IN"/>
        </a:p>
      </dgm:t>
    </dgm:pt>
    <dgm:pt modelId="{7103212E-ED7A-4776-8BF8-3C3655D9EA4E}">
      <dgm:prSet/>
      <dgm:spPr/>
      <dgm:t>
        <a:bodyPr/>
        <a:lstStyle/>
        <a:p>
          <a:endParaRPr lang="en-IN"/>
        </a:p>
      </dgm:t>
    </dgm:pt>
    <dgm:pt modelId="{07C7CF78-05FF-4ECD-A3E4-EBAC0D9471A5}" type="parTrans" cxnId="{DB99AA5F-CDF9-4F46-8B3E-87B3720F2EFF}">
      <dgm:prSet/>
      <dgm:spPr/>
      <dgm:t>
        <a:bodyPr/>
        <a:lstStyle/>
        <a:p>
          <a:endParaRPr lang="en-IN"/>
        </a:p>
      </dgm:t>
    </dgm:pt>
    <dgm:pt modelId="{2571A714-FA2B-49B0-BEB1-424BF1945157}" type="sibTrans" cxnId="{DB99AA5F-CDF9-4F46-8B3E-87B3720F2EFF}">
      <dgm:prSet/>
      <dgm:spPr/>
      <dgm:t>
        <a:bodyPr/>
        <a:lstStyle/>
        <a:p>
          <a:endParaRPr lang="en-IN"/>
        </a:p>
      </dgm:t>
    </dgm:pt>
    <dgm:pt modelId="{96898986-1476-419C-9A62-232018F5EBF7}">
      <dgm:prSet/>
      <dgm:spPr/>
      <dgm:t>
        <a:bodyPr/>
        <a:lstStyle/>
        <a:p>
          <a:endParaRPr lang="en-IN"/>
        </a:p>
      </dgm:t>
    </dgm:pt>
    <dgm:pt modelId="{B4593405-E782-4EC0-96C9-7723786BDDF5}" type="parTrans" cxnId="{682CCD32-9300-48EC-B28D-EC81B1A3F0AF}">
      <dgm:prSet/>
      <dgm:spPr/>
      <dgm:t>
        <a:bodyPr/>
        <a:lstStyle/>
        <a:p>
          <a:endParaRPr lang="en-IN"/>
        </a:p>
      </dgm:t>
    </dgm:pt>
    <dgm:pt modelId="{0E20C0C5-4FFE-4C23-8285-315C10D66F50}" type="sibTrans" cxnId="{682CCD32-9300-48EC-B28D-EC81B1A3F0AF}">
      <dgm:prSet/>
      <dgm:spPr/>
      <dgm:t>
        <a:bodyPr/>
        <a:lstStyle/>
        <a:p>
          <a:endParaRPr lang="en-IN"/>
        </a:p>
      </dgm:t>
    </dgm:pt>
    <dgm:pt modelId="{22C53C48-0A5A-4635-8E22-7EB585B3DC38}" type="pres">
      <dgm:prSet presAssocID="{B3E9A428-E7D8-412D-BFA5-B4B705D1FBD5}" presName="Name0" presStyleCnt="0">
        <dgm:presLayoutVars>
          <dgm:chMax val="4"/>
          <dgm:resizeHandles val="exact"/>
        </dgm:presLayoutVars>
      </dgm:prSet>
      <dgm:spPr/>
      <dgm:t>
        <a:bodyPr/>
        <a:lstStyle/>
        <a:p>
          <a:endParaRPr lang="en-US"/>
        </a:p>
      </dgm:t>
    </dgm:pt>
    <dgm:pt modelId="{266E2185-E8BC-40AB-BCC5-33444F75B1CC}" type="pres">
      <dgm:prSet presAssocID="{B3E9A428-E7D8-412D-BFA5-B4B705D1FBD5}" presName="ellipse" presStyleLbl="trBgShp" presStyleIdx="0" presStyleCnt="1"/>
      <dgm:spPr/>
    </dgm:pt>
    <dgm:pt modelId="{012645F8-A242-477C-8EE4-362AD55A1A2E}" type="pres">
      <dgm:prSet presAssocID="{B3E9A428-E7D8-412D-BFA5-B4B705D1FBD5}" presName="arrow1" presStyleLbl="fgShp" presStyleIdx="0" presStyleCnt="1"/>
      <dgm:spPr/>
    </dgm:pt>
    <dgm:pt modelId="{0E3EF69B-03F1-434A-81FC-F79259CF0388}" type="pres">
      <dgm:prSet presAssocID="{B3E9A428-E7D8-412D-BFA5-B4B705D1FBD5}" presName="rectangle" presStyleLbl="revTx" presStyleIdx="0" presStyleCnt="1">
        <dgm:presLayoutVars>
          <dgm:bulletEnabled val="1"/>
        </dgm:presLayoutVars>
      </dgm:prSet>
      <dgm:spPr/>
      <dgm:t>
        <a:bodyPr/>
        <a:lstStyle/>
        <a:p>
          <a:endParaRPr lang="en-US"/>
        </a:p>
      </dgm:t>
    </dgm:pt>
    <dgm:pt modelId="{1F5FE2B8-E9FF-46B7-B654-020BCB8ED428}" type="pres">
      <dgm:prSet presAssocID="{B5B87695-D6C8-4D1E-9F02-94E78F7CA395}" presName="item1" presStyleLbl="node1" presStyleIdx="0" presStyleCnt="3">
        <dgm:presLayoutVars>
          <dgm:bulletEnabled val="1"/>
        </dgm:presLayoutVars>
      </dgm:prSet>
      <dgm:spPr/>
      <dgm:t>
        <a:bodyPr/>
        <a:lstStyle/>
        <a:p>
          <a:endParaRPr lang="en-US"/>
        </a:p>
      </dgm:t>
    </dgm:pt>
    <dgm:pt modelId="{02DAA2D3-8675-4D58-86D7-99BCC9C53D29}" type="pres">
      <dgm:prSet presAssocID="{5CEED755-C9F2-4D04-9A98-A0FF4D83B25C}" presName="item2" presStyleLbl="node1" presStyleIdx="1" presStyleCnt="3">
        <dgm:presLayoutVars>
          <dgm:bulletEnabled val="1"/>
        </dgm:presLayoutVars>
      </dgm:prSet>
      <dgm:spPr/>
      <dgm:t>
        <a:bodyPr/>
        <a:lstStyle/>
        <a:p>
          <a:endParaRPr lang="en-US"/>
        </a:p>
      </dgm:t>
    </dgm:pt>
    <dgm:pt modelId="{A38F47B5-21C4-4EA3-9900-7F252E36BFB6}" type="pres">
      <dgm:prSet presAssocID="{C0BEBBAA-5116-40AC-AEC3-88DC129AA6B2}" presName="item3" presStyleLbl="node1" presStyleIdx="2" presStyleCnt="3">
        <dgm:presLayoutVars>
          <dgm:bulletEnabled val="1"/>
        </dgm:presLayoutVars>
      </dgm:prSet>
      <dgm:spPr/>
      <dgm:t>
        <a:bodyPr/>
        <a:lstStyle/>
        <a:p>
          <a:endParaRPr lang="en-US"/>
        </a:p>
      </dgm:t>
    </dgm:pt>
    <dgm:pt modelId="{68D5E3F0-E0D2-4A03-AFCD-EA437D4CB6D6}" type="pres">
      <dgm:prSet presAssocID="{B3E9A428-E7D8-412D-BFA5-B4B705D1FBD5}" presName="funnel" presStyleLbl="trAlignAcc1" presStyleIdx="0" presStyleCnt="1" custLinFactNeighborX="-509" custLinFactNeighborY="460"/>
      <dgm:spPr/>
    </dgm:pt>
  </dgm:ptLst>
  <dgm:cxnLst>
    <dgm:cxn modelId="{AFF3C55D-FA9F-4D2E-A3BB-F22D1BBB264A}" srcId="{B3E9A428-E7D8-412D-BFA5-B4B705D1FBD5}" destId="{DD41F2B0-90A1-4204-8D50-87720A4CAB0B}" srcOrd="5" destOrd="0" parTransId="{D921AF3B-9E07-4358-9443-CD5BC0E1682F}" sibTransId="{035999F7-BE41-49DE-A218-0FE22DBA6765}"/>
    <dgm:cxn modelId="{914B2450-27F1-4C9D-AE13-619C910849CE}" type="presOf" srcId="{5CEED755-C9F2-4D04-9A98-A0FF4D83B25C}" destId="{1F5FE2B8-E9FF-46B7-B654-020BCB8ED428}" srcOrd="0" destOrd="0" presId="urn:microsoft.com/office/officeart/2005/8/layout/funnel1"/>
    <dgm:cxn modelId="{9D301558-FB13-4004-8683-48FB51E412DE}" srcId="{B3E9A428-E7D8-412D-BFA5-B4B705D1FBD5}" destId="{B470D4EE-6944-4B27-8209-0E3B92D7F6BF}" srcOrd="0" destOrd="0" parTransId="{9FFCB470-FEED-4718-912A-D9048DB7D486}" sibTransId="{C94F4ECE-A35F-4440-8A3F-D101A65F0030}"/>
    <dgm:cxn modelId="{522C8242-A52F-4EE3-8D0F-37A6FC13EADD}" srcId="{B3E9A428-E7D8-412D-BFA5-B4B705D1FBD5}" destId="{C0BEBBAA-5116-40AC-AEC3-88DC129AA6B2}" srcOrd="3" destOrd="0" parTransId="{09B52FD6-47C4-4E12-8513-B46ADE50C9C0}" sibTransId="{695F0964-249E-4EAF-9FBB-9DF844511F8C}"/>
    <dgm:cxn modelId="{30662210-80D0-4D82-A708-70C1AD552577}" srcId="{B3E9A428-E7D8-412D-BFA5-B4B705D1FBD5}" destId="{5CEED755-C9F2-4D04-9A98-A0FF4D83B25C}" srcOrd="2" destOrd="0" parTransId="{25502927-96AB-4620-8A08-CFB75A8598C3}" sibTransId="{AB6E617F-98A6-4197-8955-8D4384652857}"/>
    <dgm:cxn modelId="{682CCD32-9300-48EC-B28D-EC81B1A3F0AF}" srcId="{B3E9A428-E7D8-412D-BFA5-B4B705D1FBD5}" destId="{96898986-1476-419C-9A62-232018F5EBF7}" srcOrd="8" destOrd="0" parTransId="{B4593405-E782-4EC0-96C9-7723786BDDF5}" sibTransId="{0E20C0C5-4FFE-4C23-8285-315C10D66F50}"/>
    <dgm:cxn modelId="{AC5A4B98-1C95-426B-AC42-CB9E1BD9103F}" srcId="{B3E9A428-E7D8-412D-BFA5-B4B705D1FBD5}" destId="{B5B87695-D6C8-4D1E-9F02-94E78F7CA395}" srcOrd="1" destOrd="0" parTransId="{29232C74-51B7-404C-9696-3378C3A32DC0}" sibTransId="{22E9995D-7316-4FAD-9136-36822D858278}"/>
    <dgm:cxn modelId="{EBC5E643-63E8-4B20-AF91-273E3460B6FE}" type="presOf" srcId="{C0BEBBAA-5116-40AC-AEC3-88DC129AA6B2}" destId="{0E3EF69B-03F1-434A-81FC-F79259CF0388}" srcOrd="0" destOrd="0" presId="urn:microsoft.com/office/officeart/2005/8/layout/funnel1"/>
    <dgm:cxn modelId="{0DF26BE7-2CD1-4758-94B3-D1B81F5D9B42}" type="presOf" srcId="{B3E9A428-E7D8-412D-BFA5-B4B705D1FBD5}" destId="{22C53C48-0A5A-4635-8E22-7EB585B3DC38}" srcOrd="0" destOrd="0" presId="urn:microsoft.com/office/officeart/2005/8/layout/funnel1"/>
    <dgm:cxn modelId="{D8A0F487-85AD-4FB7-AF86-1AE18C54E93D}" type="presOf" srcId="{B470D4EE-6944-4B27-8209-0E3B92D7F6BF}" destId="{A38F47B5-21C4-4EA3-9900-7F252E36BFB6}" srcOrd="0" destOrd="0" presId="urn:microsoft.com/office/officeart/2005/8/layout/funnel1"/>
    <dgm:cxn modelId="{AD8142CF-557D-47BF-B8E0-B91AEDEDF60D}" srcId="{B3E9A428-E7D8-412D-BFA5-B4B705D1FBD5}" destId="{6BACD4F5-83FC-4685-863F-F6F8C1C63095}" srcOrd="4" destOrd="0" parTransId="{D25935BF-C46B-403B-B515-AE1A74C1A7B5}" sibTransId="{22E5B32E-DD4D-4771-8314-998F9E59ABFB}"/>
    <dgm:cxn modelId="{31144687-8B2C-4061-B8B6-63C4B9E0C60C}" srcId="{B3E9A428-E7D8-412D-BFA5-B4B705D1FBD5}" destId="{58013831-A63A-40B4-8D96-39E5DE0971FA}" srcOrd="6" destOrd="0" parTransId="{CC0093F4-AEAE-4F03-A8A6-698A820305CA}" sibTransId="{2AA995A1-E058-4E6C-A7B0-52BF8401F08D}"/>
    <dgm:cxn modelId="{55328D13-41A5-48D4-B04C-27CF62E1EF82}" type="presOf" srcId="{B5B87695-D6C8-4D1E-9F02-94E78F7CA395}" destId="{02DAA2D3-8675-4D58-86D7-99BCC9C53D29}" srcOrd="0" destOrd="0" presId="urn:microsoft.com/office/officeart/2005/8/layout/funnel1"/>
    <dgm:cxn modelId="{DB99AA5F-CDF9-4F46-8B3E-87B3720F2EFF}" srcId="{B3E9A428-E7D8-412D-BFA5-B4B705D1FBD5}" destId="{7103212E-ED7A-4776-8BF8-3C3655D9EA4E}" srcOrd="7" destOrd="0" parTransId="{07C7CF78-05FF-4ECD-A3E4-EBAC0D9471A5}" sibTransId="{2571A714-FA2B-49B0-BEB1-424BF1945157}"/>
    <dgm:cxn modelId="{96C9054F-6ADD-4AA0-BF78-5FF8CBEDB1D1}" type="presParOf" srcId="{22C53C48-0A5A-4635-8E22-7EB585B3DC38}" destId="{266E2185-E8BC-40AB-BCC5-33444F75B1CC}" srcOrd="0" destOrd="0" presId="urn:microsoft.com/office/officeart/2005/8/layout/funnel1"/>
    <dgm:cxn modelId="{A70E3644-08FC-4977-8A53-C7A4F9BBE323}" type="presParOf" srcId="{22C53C48-0A5A-4635-8E22-7EB585B3DC38}" destId="{012645F8-A242-477C-8EE4-362AD55A1A2E}" srcOrd="1" destOrd="0" presId="urn:microsoft.com/office/officeart/2005/8/layout/funnel1"/>
    <dgm:cxn modelId="{FBA3D24A-D2C6-4095-BACF-7061E09A74F9}" type="presParOf" srcId="{22C53C48-0A5A-4635-8E22-7EB585B3DC38}" destId="{0E3EF69B-03F1-434A-81FC-F79259CF0388}" srcOrd="2" destOrd="0" presId="urn:microsoft.com/office/officeart/2005/8/layout/funnel1"/>
    <dgm:cxn modelId="{72BC5DA7-1280-43E7-B0EC-4D3F5D651412}" type="presParOf" srcId="{22C53C48-0A5A-4635-8E22-7EB585B3DC38}" destId="{1F5FE2B8-E9FF-46B7-B654-020BCB8ED428}" srcOrd="3" destOrd="0" presId="urn:microsoft.com/office/officeart/2005/8/layout/funnel1"/>
    <dgm:cxn modelId="{A48D8430-8B21-4DDE-9132-7D0EC22297E3}" type="presParOf" srcId="{22C53C48-0A5A-4635-8E22-7EB585B3DC38}" destId="{02DAA2D3-8675-4D58-86D7-99BCC9C53D29}" srcOrd="4" destOrd="0" presId="urn:microsoft.com/office/officeart/2005/8/layout/funnel1"/>
    <dgm:cxn modelId="{36E4FCF1-3BD0-447B-8760-B1974376EF30}" type="presParOf" srcId="{22C53C48-0A5A-4635-8E22-7EB585B3DC38}" destId="{A38F47B5-21C4-4EA3-9900-7F252E36BFB6}" srcOrd="5" destOrd="0" presId="urn:microsoft.com/office/officeart/2005/8/layout/funnel1"/>
    <dgm:cxn modelId="{E3A7BEA2-DFEB-4E67-974A-110261D52EF9}" type="presParOf" srcId="{22C53C48-0A5A-4635-8E22-7EB585B3DC38}" destId="{68D5E3F0-E0D2-4A03-AFCD-EA437D4CB6D6}"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9F19079-11A9-4A89-9E86-EA8A2EEB6BA5}" type="doc">
      <dgm:prSet loTypeId="urn:microsoft.com/office/officeart/2005/8/layout/cycle4#1" loCatId="cycle" qsTypeId="urn:microsoft.com/office/officeart/2005/8/quickstyle/simple1" qsCatId="simple" csTypeId="urn:microsoft.com/office/officeart/2005/8/colors/colorful2" csCatId="colorful" phldr="1"/>
      <dgm:spPr/>
      <dgm:t>
        <a:bodyPr/>
        <a:lstStyle/>
        <a:p>
          <a:endParaRPr lang="en-IN"/>
        </a:p>
      </dgm:t>
    </dgm:pt>
    <dgm:pt modelId="{F80432E1-EF5E-4C6E-8ACB-0E98E5B4656D}">
      <dgm:prSet phldrT="[Text]"/>
      <dgm:spPr/>
      <dgm:t>
        <a:bodyPr/>
        <a:lstStyle/>
        <a:p>
          <a:r>
            <a:rPr lang="en-IN" dirty="0"/>
            <a:t>Research Project Work.</a:t>
          </a:r>
        </a:p>
      </dgm:t>
    </dgm:pt>
    <dgm:pt modelId="{AC55FEF4-B6BB-4866-B3DC-2DD4F89F6373}" type="parTrans" cxnId="{3C038158-F993-4846-9989-603B18CB565F}">
      <dgm:prSet/>
      <dgm:spPr/>
      <dgm:t>
        <a:bodyPr/>
        <a:lstStyle/>
        <a:p>
          <a:endParaRPr lang="en-IN"/>
        </a:p>
      </dgm:t>
    </dgm:pt>
    <dgm:pt modelId="{FC2AF74C-E932-42BB-A00A-2EA9706B66E5}" type="sibTrans" cxnId="{3C038158-F993-4846-9989-603B18CB565F}">
      <dgm:prSet/>
      <dgm:spPr/>
      <dgm:t>
        <a:bodyPr/>
        <a:lstStyle/>
        <a:p>
          <a:endParaRPr lang="en-IN"/>
        </a:p>
      </dgm:t>
    </dgm:pt>
    <dgm:pt modelId="{65D3E108-72D4-4C34-A91A-55A9FBB31AA8}">
      <dgm:prSet phldrT="[Text]"/>
      <dgm:spPr/>
      <dgm:t>
        <a:bodyPr/>
        <a:lstStyle/>
        <a:p>
          <a:r>
            <a:rPr lang="en-IN" dirty="0"/>
            <a:t>Block Placement / Internship – V </a:t>
          </a:r>
        </a:p>
      </dgm:t>
    </dgm:pt>
    <dgm:pt modelId="{7BE12B52-B5D4-484B-9E6F-2A92314E60FE}" type="parTrans" cxnId="{924DAE6D-C67B-4AE7-B90C-DBA2A8D6B2CE}">
      <dgm:prSet/>
      <dgm:spPr/>
      <dgm:t>
        <a:bodyPr/>
        <a:lstStyle/>
        <a:p>
          <a:endParaRPr lang="en-IN"/>
        </a:p>
      </dgm:t>
    </dgm:pt>
    <dgm:pt modelId="{2BB18247-57DE-41EB-8FB5-37274A7403FA}" type="sibTrans" cxnId="{924DAE6D-C67B-4AE7-B90C-DBA2A8D6B2CE}">
      <dgm:prSet/>
      <dgm:spPr/>
      <dgm:t>
        <a:bodyPr/>
        <a:lstStyle/>
        <a:p>
          <a:endParaRPr lang="en-IN"/>
        </a:p>
      </dgm:t>
    </dgm:pt>
    <dgm:pt modelId="{B7675DF7-1E02-484B-BE89-D42E925231C8}">
      <dgm:prSet phldrT="[Text]"/>
      <dgm:spPr/>
      <dgm:t>
        <a:bodyPr/>
        <a:lstStyle/>
        <a:p>
          <a:r>
            <a:rPr lang="en-IN" dirty="0"/>
            <a:t>Concurrent field work –IV </a:t>
          </a:r>
        </a:p>
      </dgm:t>
    </dgm:pt>
    <dgm:pt modelId="{998870CA-BA2F-4BDB-88D0-E49391C27AF0}" type="sibTrans" cxnId="{5D967247-34B9-4126-BAA4-5323D9C3372E}">
      <dgm:prSet/>
      <dgm:spPr/>
      <dgm:t>
        <a:bodyPr/>
        <a:lstStyle/>
        <a:p>
          <a:endParaRPr lang="en-IN"/>
        </a:p>
      </dgm:t>
    </dgm:pt>
    <dgm:pt modelId="{ADC00265-ACFA-4487-97E4-B42141C6904F}" type="parTrans" cxnId="{5D967247-34B9-4126-BAA4-5323D9C3372E}">
      <dgm:prSet/>
      <dgm:spPr/>
      <dgm:t>
        <a:bodyPr/>
        <a:lstStyle/>
        <a:p>
          <a:endParaRPr lang="en-IN"/>
        </a:p>
      </dgm:t>
    </dgm:pt>
    <dgm:pt modelId="{6076A7BC-10A1-411B-89D3-096CB87A229E}">
      <dgm:prSet/>
      <dgm:spPr/>
      <dgm:t>
        <a:bodyPr/>
        <a:lstStyle/>
        <a:p>
          <a:r>
            <a:rPr lang="en-US" dirty="0"/>
            <a:t>Specialization papers III &amp;IV  </a:t>
          </a:r>
          <a:endParaRPr lang="en-IN" dirty="0"/>
        </a:p>
      </dgm:t>
    </dgm:pt>
    <dgm:pt modelId="{A22587D4-BA2B-49A5-AFB2-42F99975B9E4}" type="parTrans" cxnId="{D32B2606-D267-4BF0-B188-96DAFCEF7290}">
      <dgm:prSet/>
      <dgm:spPr/>
      <dgm:t>
        <a:bodyPr/>
        <a:lstStyle/>
        <a:p>
          <a:endParaRPr lang="en-IN"/>
        </a:p>
      </dgm:t>
    </dgm:pt>
    <dgm:pt modelId="{939C5760-F3D6-4665-8225-3D71EEA203DA}" type="sibTrans" cxnId="{D32B2606-D267-4BF0-B188-96DAFCEF7290}">
      <dgm:prSet/>
      <dgm:spPr/>
      <dgm:t>
        <a:bodyPr/>
        <a:lstStyle/>
        <a:p>
          <a:endParaRPr lang="en-IN"/>
        </a:p>
      </dgm:t>
    </dgm:pt>
    <dgm:pt modelId="{6AA8F5A5-178A-45AF-98F8-F5D581C4F910}" type="pres">
      <dgm:prSet presAssocID="{49F19079-11A9-4A89-9E86-EA8A2EEB6BA5}" presName="cycleMatrixDiagram" presStyleCnt="0">
        <dgm:presLayoutVars>
          <dgm:chMax val="1"/>
          <dgm:dir/>
          <dgm:animLvl val="lvl"/>
          <dgm:resizeHandles val="exact"/>
        </dgm:presLayoutVars>
      </dgm:prSet>
      <dgm:spPr/>
      <dgm:t>
        <a:bodyPr/>
        <a:lstStyle/>
        <a:p>
          <a:endParaRPr lang="en-US"/>
        </a:p>
      </dgm:t>
    </dgm:pt>
    <dgm:pt modelId="{B555BAA8-2F63-4743-BD52-116E2D37D6AB}" type="pres">
      <dgm:prSet presAssocID="{49F19079-11A9-4A89-9E86-EA8A2EEB6BA5}" presName="children" presStyleCnt="0"/>
      <dgm:spPr/>
    </dgm:pt>
    <dgm:pt modelId="{5E083AC6-C5E5-4F8A-BA80-D0ED3B76F946}" type="pres">
      <dgm:prSet presAssocID="{49F19079-11A9-4A89-9E86-EA8A2EEB6BA5}" presName="childPlaceholder" presStyleCnt="0"/>
      <dgm:spPr/>
    </dgm:pt>
    <dgm:pt modelId="{81A6D29C-2912-420F-82D4-E590CE8A0E29}" type="pres">
      <dgm:prSet presAssocID="{49F19079-11A9-4A89-9E86-EA8A2EEB6BA5}" presName="circle" presStyleCnt="0"/>
      <dgm:spPr/>
    </dgm:pt>
    <dgm:pt modelId="{32E0D200-21EF-4D1A-B533-1D151298F6E9}" type="pres">
      <dgm:prSet presAssocID="{49F19079-11A9-4A89-9E86-EA8A2EEB6BA5}" presName="quadrant1" presStyleLbl="node1" presStyleIdx="0" presStyleCnt="4">
        <dgm:presLayoutVars>
          <dgm:chMax val="1"/>
          <dgm:bulletEnabled val="1"/>
        </dgm:presLayoutVars>
      </dgm:prSet>
      <dgm:spPr/>
      <dgm:t>
        <a:bodyPr/>
        <a:lstStyle/>
        <a:p>
          <a:endParaRPr lang="en-US"/>
        </a:p>
      </dgm:t>
    </dgm:pt>
    <dgm:pt modelId="{0C61C8DD-853C-4837-84E5-5D0629CB6D71}" type="pres">
      <dgm:prSet presAssocID="{49F19079-11A9-4A89-9E86-EA8A2EEB6BA5}" presName="quadrant2" presStyleLbl="node1" presStyleIdx="1" presStyleCnt="4">
        <dgm:presLayoutVars>
          <dgm:chMax val="1"/>
          <dgm:bulletEnabled val="1"/>
        </dgm:presLayoutVars>
      </dgm:prSet>
      <dgm:spPr/>
      <dgm:t>
        <a:bodyPr/>
        <a:lstStyle/>
        <a:p>
          <a:endParaRPr lang="en-US"/>
        </a:p>
      </dgm:t>
    </dgm:pt>
    <dgm:pt modelId="{417D00A9-EB8C-4F32-8922-3BC106913F4B}" type="pres">
      <dgm:prSet presAssocID="{49F19079-11A9-4A89-9E86-EA8A2EEB6BA5}" presName="quadrant3" presStyleLbl="node1" presStyleIdx="2" presStyleCnt="4">
        <dgm:presLayoutVars>
          <dgm:chMax val="1"/>
          <dgm:bulletEnabled val="1"/>
        </dgm:presLayoutVars>
      </dgm:prSet>
      <dgm:spPr/>
      <dgm:t>
        <a:bodyPr/>
        <a:lstStyle/>
        <a:p>
          <a:endParaRPr lang="en-US"/>
        </a:p>
      </dgm:t>
    </dgm:pt>
    <dgm:pt modelId="{FB2D6393-470E-4A2E-960E-55F8DAA89C18}" type="pres">
      <dgm:prSet presAssocID="{49F19079-11A9-4A89-9E86-EA8A2EEB6BA5}" presName="quadrant4" presStyleLbl="node1" presStyleIdx="3" presStyleCnt="4">
        <dgm:presLayoutVars>
          <dgm:chMax val="1"/>
          <dgm:bulletEnabled val="1"/>
        </dgm:presLayoutVars>
      </dgm:prSet>
      <dgm:spPr/>
      <dgm:t>
        <a:bodyPr/>
        <a:lstStyle/>
        <a:p>
          <a:endParaRPr lang="en-US"/>
        </a:p>
      </dgm:t>
    </dgm:pt>
    <dgm:pt modelId="{DFBA5AAB-F463-4771-8A44-8BE09536431A}" type="pres">
      <dgm:prSet presAssocID="{49F19079-11A9-4A89-9E86-EA8A2EEB6BA5}" presName="quadrantPlaceholder" presStyleCnt="0"/>
      <dgm:spPr/>
    </dgm:pt>
    <dgm:pt modelId="{4C466079-F79E-40D5-8861-EF82E7637E25}" type="pres">
      <dgm:prSet presAssocID="{49F19079-11A9-4A89-9E86-EA8A2EEB6BA5}" presName="center1" presStyleLbl="fgShp" presStyleIdx="0" presStyleCnt="2"/>
      <dgm:spPr/>
    </dgm:pt>
    <dgm:pt modelId="{C540E548-0C72-40F7-8ABA-1370191F1079}" type="pres">
      <dgm:prSet presAssocID="{49F19079-11A9-4A89-9E86-EA8A2EEB6BA5}" presName="center2" presStyleLbl="fgShp" presStyleIdx="1" presStyleCnt="2"/>
      <dgm:spPr/>
    </dgm:pt>
  </dgm:ptLst>
  <dgm:cxnLst>
    <dgm:cxn modelId="{C3F883F3-7344-4F14-899D-1E5E803BAD77}" type="presOf" srcId="{49F19079-11A9-4A89-9E86-EA8A2EEB6BA5}" destId="{6AA8F5A5-178A-45AF-98F8-F5D581C4F910}" srcOrd="0" destOrd="0" presId="urn:microsoft.com/office/officeart/2005/8/layout/cycle4#1"/>
    <dgm:cxn modelId="{D32B2606-D267-4BF0-B188-96DAFCEF7290}" srcId="{49F19079-11A9-4A89-9E86-EA8A2EEB6BA5}" destId="{6076A7BC-10A1-411B-89D3-096CB87A229E}" srcOrd="3" destOrd="0" parTransId="{A22587D4-BA2B-49A5-AFB2-42F99975B9E4}" sibTransId="{939C5760-F3D6-4665-8225-3D71EEA203DA}"/>
    <dgm:cxn modelId="{5D967247-34B9-4126-BAA4-5323D9C3372E}" srcId="{49F19079-11A9-4A89-9E86-EA8A2EEB6BA5}" destId="{B7675DF7-1E02-484B-BE89-D42E925231C8}" srcOrd="2" destOrd="0" parTransId="{ADC00265-ACFA-4487-97E4-B42141C6904F}" sibTransId="{998870CA-BA2F-4BDB-88D0-E49391C27AF0}"/>
    <dgm:cxn modelId="{91EAE727-1A1E-419B-A35F-E6D2F8AECB24}" type="presOf" srcId="{6076A7BC-10A1-411B-89D3-096CB87A229E}" destId="{FB2D6393-470E-4A2E-960E-55F8DAA89C18}" srcOrd="0" destOrd="0" presId="urn:microsoft.com/office/officeart/2005/8/layout/cycle4#1"/>
    <dgm:cxn modelId="{6CD3A9F3-B3ED-42BF-AF03-3F6086240B66}" type="presOf" srcId="{B7675DF7-1E02-484B-BE89-D42E925231C8}" destId="{417D00A9-EB8C-4F32-8922-3BC106913F4B}" srcOrd="0" destOrd="0" presId="urn:microsoft.com/office/officeart/2005/8/layout/cycle4#1"/>
    <dgm:cxn modelId="{4D508C88-FBA4-4AA9-B7FD-2E81A6A1440F}" type="presOf" srcId="{F80432E1-EF5E-4C6E-8ACB-0E98E5B4656D}" destId="{32E0D200-21EF-4D1A-B533-1D151298F6E9}" srcOrd="0" destOrd="0" presId="urn:microsoft.com/office/officeart/2005/8/layout/cycle4#1"/>
    <dgm:cxn modelId="{3C038158-F993-4846-9989-603B18CB565F}" srcId="{49F19079-11A9-4A89-9E86-EA8A2EEB6BA5}" destId="{F80432E1-EF5E-4C6E-8ACB-0E98E5B4656D}" srcOrd="0" destOrd="0" parTransId="{AC55FEF4-B6BB-4866-B3DC-2DD4F89F6373}" sibTransId="{FC2AF74C-E932-42BB-A00A-2EA9706B66E5}"/>
    <dgm:cxn modelId="{924DAE6D-C67B-4AE7-B90C-DBA2A8D6B2CE}" srcId="{49F19079-11A9-4A89-9E86-EA8A2EEB6BA5}" destId="{65D3E108-72D4-4C34-A91A-55A9FBB31AA8}" srcOrd="1" destOrd="0" parTransId="{7BE12B52-B5D4-484B-9E6F-2A92314E60FE}" sibTransId="{2BB18247-57DE-41EB-8FB5-37274A7403FA}"/>
    <dgm:cxn modelId="{3697663C-28E8-4252-A7EF-54903190E5AA}" type="presOf" srcId="{65D3E108-72D4-4C34-A91A-55A9FBB31AA8}" destId="{0C61C8DD-853C-4837-84E5-5D0629CB6D71}" srcOrd="0" destOrd="0" presId="urn:microsoft.com/office/officeart/2005/8/layout/cycle4#1"/>
    <dgm:cxn modelId="{841844EE-29A4-40B5-8730-1D542B45EE16}" type="presParOf" srcId="{6AA8F5A5-178A-45AF-98F8-F5D581C4F910}" destId="{B555BAA8-2F63-4743-BD52-116E2D37D6AB}" srcOrd="0" destOrd="0" presId="urn:microsoft.com/office/officeart/2005/8/layout/cycle4#1"/>
    <dgm:cxn modelId="{703666AF-EECF-45B2-AB5C-AC99DA869FE7}" type="presParOf" srcId="{B555BAA8-2F63-4743-BD52-116E2D37D6AB}" destId="{5E083AC6-C5E5-4F8A-BA80-D0ED3B76F946}" srcOrd="0" destOrd="0" presId="urn:microsoft.com/office/officeart/2005/8/layout/cycle4#1"/>
    <dgm:cxn modelId="{06FB82B2-58C1-4D8C-8D49-2DBED1BBCFDA}" type="presParOf" srcId="{6AA8F5A5-178A-45AF-98F8-F5D581C4F910}" destId="{81A6D29C-2912-420F-82D4-E590CE8A0E29}" srcOrd="1" destOrd="0" presId="urn:microsoft.com/office/officeart/2005/8/layout/cycle4#1"/>
    <dgm:cxn modelId="{ABE65420-AB42-4398-BCE2-02EE158E0751}" type="presParOf" srcId="{81A6D29C-2912-420F-82D4-E590CE8A0E29}" destId="{32E0D200-21EF-4D1A-B533-1D151298F6E9}" srcOrd="0" destOrd="0" presId="urn:microsoft.com/office/officeart/2005/8/layout/cycle4#1"/>
    <dgm:cxn modelId="{1632F449-2A0C-4B4D-BB4F-9BE4331022F1}" type="presParOf" srcId="{81A6D29C-2912-420F-82D4-E590CE8A0E29}" destId="{0C61C8DD-853C-4837-84E5-5D0629CB6D71}" srcOrd="1" destOrd="0" presId="urn:microsoft.com/office/officeart/2005/8/layout/cycle4#1"/>
    <dgm:cxn modelId="{90C77DC2-0EFC-45BE-9DC7-0C927964ABFC}" type="presParOf" srcId="{81A6D29C-2912-420F-82D4-E590CE8A0E29}" destId="{417D00A9-EB8C-4F32-8922-3BC106913F4B}" srcOrd="2" destOrd="0" presId="urn:microsoft.com/office/officeart/2005/8/layout/cycle4#1"/>
    <dgm:cxn modelId="{368E8C70-273D-4090-9217-28792586B622}" type="presParOf" srcId="{81A6D29C-2912-420F-82D4-E590CE8A0E29}" destId="{FB2D6393-470E-4A2E-960E-55F8DAA89C18}" srcOrd="3" destOrd="0" presId="urn:microsoft.com/office/officeart/2005/8/layout/cycle4#1"/>
    <dgm:cxn modelId="{7985BCEB-1FEC-4301-8835-300AB2D58C95}" type="presParOf" srcId="{81A6D29C-2912-420F-82D4-E590CE8A0E29}" destId="{DFBA5AAB-F463-4771-8A44-8BE09536431A}" srcOrd="4" destOrd="0" presId="urn:microsoft.com/office/officeart/2005/8/layout/cycle4#1"/>
    <dgm:cxn modelId="{23DB4473-7020-4C3D-B506-56DE01E4C9C3}" type="presParOf" srcId="{6AA8F5A5-178A-45AF-98F8-F5D581C4F910}" destId="{4C466079-F79E-40D5-8861-EF82E7637E25}" srcOrd="2" destOrd="0" presId="urn:microsoft.com/office/officeart/2005/8/layout/cycle4#1"/>
    <dgm:cxn modelId="{8B9C5596-1E23-4E58-8240-D711128E03DD}" type="presParOf" srcId="{6AA8F5A5-178A-45AF-98F8-F5D581C4F910}" destId="{C540E548-0C72-40F7-8ABA-1370191F1079}" srcOrd="3" destOrd="0" presId="urn:microsoft.com/office/officeart/2005/8/layout/cycle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4.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IN"/>
          </a:p>
        </p:txBody>
      </p:sp>
      <p:sp>
        <p:nvSpPr>
          <p:cNvPr id="3" name="Date Placeholder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89371B27-70B7-4F83-88F9-7216D2C75D81}" type="datetimeFigureOut">
              <a:rPr lang="en-US"/>
              <a:pPr>
                <a:defRPr/>
              </a:pPr>
              <a:t>7/6/2023</a:t>
            </a:fld>
            <a:endParaRPr lang="en-IN"/>
          </a:p>
        </p:txBody>
      </p:sp>
      <p:sp>
        <p:nvSpPr>
          <p:cNvPr id="4" name="Footer Placeholder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IN"/>
          </a:p>
        </p:txBody>
      </p:sp>
      <p:sp>
        <p:nvSpPr>
          <p:cNvPr id="5" name="Slide Number Placeholder 4"/>
          <p:cNvSpPr>
            <a:spLocks noGrp="1"/>
          </p:cNvSpPr>
          <p:nvPr>
            <p:ph type="sldNum" sz="quarter" idx="3"/>
          </p:nvPr>
        </p:nvSpPr>
        <p:spPr>
          <a:xfrm>
            <a:off x="3814763" y="9371013"/>
            <a:ext cx="2919412"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3A1D809D-7D40-41A0-9AF5-B4E7452FA633}" type="slidenum">
              <a:rPr lang="en-IN" altLang="en-US"/>
              <a:pPr/>
              <a:t>‹#›</a:t>
            </a:fld>
            <a:endParaRPr lang="en-IN" altLang="en-US"/>
          </a:p>
        </p:txBody>
      </p:sp>
    </p:spTree>
    <p:extLst>
      <p:ext uri="{BB962C8B-B14F-4D97-AF65-F5344CB8AC3E}">
        <p14:creationId xmlns:p14="http://schemas.microsoft.com/office/powerpoint/2010/main" val="20978205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19413"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hr-HR"/>
          </a:p>
        </p:txBody>
      </p:sp>
      <p:sp>
        <p:nvSpPr>
          <p:cNvPr id="3" name="Rezervirano mjesto datuma 2"/>
          <p:cNvSpPr>
            <a:spLocks noGrp="1"/>
          </p:cNvSpPr>
          <p:nvPr>
            <p:ph type="dt" idx="1"/>
          </p:nvPr>
        </p:nvSpPr>
        <p:spPr>
          <a:xfrm>
            <a:off x="3814763" y="0"/>
            <a:ext cx="2919412"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F52CC9DC-4CD1-4960-B1CB-D0B321EA2C0A}" type="datetimeFigureOut">
              <a:rPr lang="hr-HR"/>
              <a:pPr>
                <a:defRPr/>
              </a:pPr>
              <a:t>6.7.2023.</a:t>
            </a:fld>
            <a:endParaRPr lang="hr-HR"/>
          </a:p>
        </p:txBody>
      </p:sp>
      <p:sp>
        <p:nvSpPr>
          <p:cNvPr id="4" name="Rezervirano mjesto slike slajda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hr-HR" noProof="0"/>
          </a:p>
        </p:txBody>
      </p:sp>
      <p:sp>
        <p:nvSpPr>
          <p:cNvPr id="5" name="Rezervirano mjesto bilježaka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hr-HR" noProof="0"/>
              <a:t>Kliknite da biste uredili stilove teksta matrice</a:t>
            </a:r>
          </a:p>
          <a:p>
            <a:pPr lvl="1"/>
            <a:r>
              <a:rPr lang="hr-HR" noProof="0"/>
              <a:t>Druga razina</a:t>
            </a:r>
          </a:p>
          <a:p>
            <a:pPr lvl="2"/>
            <a:r>
              <a:rPr lang="hr-HR" noProof="0"/>
              <a:t>Treća razina</a:t>
            </a:r>
          </a:p>
          <a:p>
            <a:pPr lvl="3"/>
            <a:r>
              <a:rPr lang="hr-HR" noProof="0"/>
              <a:t>Četvrta razina</a:t>
            </a:r>
          </a:p>
          <a:p>
            <a:pPr lvl="4"/>
            <a:r>
              <a:rPr lang="hr-HR" noProof="0"/>
              <a:t>Peta razina</a:t>
            </a:r>
          </a:p>
        </p:txBody>
      </p:sp>
      <p:sp>
        <p:nvSpPr>
          <p:cNvPr id="6" name="Rezervirano mjesto podnožja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hr-HR"/>
          </a:p>
        </p:txBody>
      </p:sp>
      <p:sp>
        <p:nvSpPr>
          <p:cNvPr id="7" name="Rezervirano mjesto broja slajda 6"/>
          <p:cNvSpPr>
            <a:spLocks noGrp="1"/>
          </p:cNvSpPr>
          <p:nvPr>
            <p:ph type="sldNum" sz="quarter" idx="5"/>
          </p:nvPr>
        </p:nvSpPr>
        <p:spPr>
          <a:xfrm>
            <a:off x="3814763" y="9371013"/>
            <a:ext cx="2919412"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50AD0D85-986A-4F20-86BF-948EB89FE22D}" type="slidenum">
              <a:rPr lang="hr-HR" altLang="en-US"/>
              <a:pPr/>
              <a:t>‹#›</a:t>
            </a:fld>
            <a:endParaRPr lang="hr-HR" altLang="en-US"/>
          </a:p>
        </p:txBody>
      </p:sp>
    </p:spTree>
    <p:extLst>
      <p:ext uri="{BB962C8B-B14F-4D97-AF65-F5344CB8AC3E}">
        <p14:creationId xmlns:p14="http://schemas.microsoft.com/office/powerpoint/2010/main" val="13355689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zervirano mjesto slike slajda 1"/>
          <p:cNvSpPr>
            <a:spLocks noGrp="1" noRot="1" noChangeAspect="1" noTextEdit="1"/>
          </p:cNvSpPr>
          <p:nvPr>
            <p:ph type="sldImg"/>
          </p:nvPr>
        </p:nvSpPr>
        <p:spPr bwMode="auto">
          <a:noFill/>
          <a:ln>
            <a:solidFill>
              <a:srgbClr val="000000"/>
            </a:solidFill>
            <a:miter lim="800000"/>
            <a:headEnd/>
            <a:tailEnd/>
          </a:ln>
        </p:spPr>
      </p:sp>
      <p:sp>
        <p:nvSpPr>
          <p:cNvPr id="7171" name="Rezervirano mjesto bilježaka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hr-HR" altLang="en-US" dirty="0" smtClean="0"/>
          </a:p>
        </p:txBody>
      </p:sp>
      <p:sp>
        <p:nvSpPr>
          <p:cNvPr id="7172" name="Rezervirano mjesto broja slajda 3"/>
          <p:cNvSpPr>
            <a:spLocks noGrp="1" noChangeArrowheads="1"/>
          </p:cNvSpPr>
          <p:nvPr>
            <p:ph type="sldNum" sz="quarter" idx="5"/>
          </p:nvPr>
        </p:nvSpPr>
        <p:spPr bwMode="auto">
          <a:noFill/>
          <a:ln>
            <a:miter lim="800000"/>
            <a:headEnd/>
            <a:tailEnd/>
          </a:ln>
        </p:spPr>
        <p:txBody>
          <a:bodyPr/>
          <a:lstStyle/>
          <a:p>
            <a:fld id="{B2E2B901-7F65-4529-AB5B-6806C5614A26}" type="slidenum">
              <a:rPr lang="hr-HR" altLang="en-US"/>
              <a:pPr/>
              <a:t>3</a:t>
            </a:fld>
            <a:endParaRPr lang="hr-HR"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zervirano mjesto slike slajda 1"/>
          <p:cNvSpPr>
            <a:spLocks noGrp="1" noRot="1" noChangeAspect="1" noTextEdit="1"/>
          </p:cNvSpPr>
          <p:nvPr>
            <p:ph type="sldImg"/>
          </p:nvPr>
        </p:nvSpPr>
        <p:spPr bwMode="auto">
          <a:noFill/>
          <a:ln>
            <a:solidFill>
              <a:srgbClr val="000000"/>
            </a:solidFill>
            <a:miter lim="800000"/>
            <a:headEnd/>
            <a:tailEnd/>
          </a:ln>
        </p:spPr>
      </p:sp>
      <p:sp>
        <p:nvSpPr>
          <p:cNvPr id="10243" name="Rezervirano mjesto bilježaka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hr-HR" altLang="en-US" smtClean="0"/>
          </a:p>
        </p:txBody>
      </p:sp>
      <p:sp>
        <p:nvSpPr>
          <p:cNvPr id="10244" name="Rezervirano mjesto broja slajda 3"/>
          <p:cNvSpPr>
            <a:spLocks noGrp="1" noChangeArrowheads="1"/>
          </p:cNvSpPr>
          <p:nvPr>
            <p:ph type="sldNum" sz="quarter" idx="5"/>
          </p:nvPr>
        </p:nvSpPr>
        <p:spPr bwMode="auto">
          <a:noFill/>
          <a:ln>
            <a:miter lim="800000"/>
            <a:headEnd/>
            <a:tailEnd/>
          </a:ln>
        </p:spPr>
        <p:txBody>
          <a:bodyPr/>
          <a:lstStyle/>
          <a:p>
            <a:fld id="{CB4D2A44-DB0F-4830-BCB3-21FD2C7AF53E}" type="slidenum">
              <a:rPr lang="hr-HR" altLang="en-US"/>
              <a:pPr/>
              <a:t>5</a:t>
            </a:fld>
            <a:endParaRPr lang="hr-HR"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zervirano mjesto slike slajda 1"/>
          <p:cNvSpPr>
            <a:spLocks noGrp="1" noRot="1" noChangeAspect="1" noTextEdit="1"/>
          </p:cNvSpPr>
          <p:nvPr>
            <p:ph type="sldImg"/>
          </p:nvPr>
        </p:nvSpPr>
        <p:spPr bwMode="auto">
          <a:noFill/>
          <a:ln>
            <a:solidFill>
              <a:srgbClr val="000000"/>
            </a:solidFill>
            <a:miter lim="800000"/>
            <a:headEnd/>
            <a:tailEnd/>
          </a:ln>
        </p:spPr>
      </p:sp>
      <p:sp>
        <p:nvSpPr>
          <p:cNvPr id="12291" name="Rezervirano mjesto bilježaka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hr-HR" altLang="en-US" smtClean="0"/>
          </a:p>
        </p:txBody>
      </p:sp>
      <p:sp>
        <p:nvSpPr>
          <p:cNvPr id="12292" name="Rezervirano mjesto broja slajda 3"/>
          <p:cNvSpPr>
            <a:spLocks noGrp="1" noChangeArrowheads="1"/>
          </p:cNvSpPr>
          <p:nvPr>
            <p:ph type="sldNum" sz="quarter" idx="5"/>
          </p:nvPr>
        </p:nvSpPr>
        <p:spPr bwMode="auto">
          <a:noFill/>
          <a:ln>
            <a:miter lim="800000"/>
            <a:headEnd/>
            <a:tailEnd/>
          </a:ln>
        </p:spPr>
        <p:txBody>
          <a:bodyPr/>
          <a:lstStyle/>
          <a:p>
            <a:fld id="{B425056F-30B3-4C0F-A17F-E6DAA6E55660}" type="slidenum">
              <a:rPr lang="hr-HR" altLang="en-US"/>
              <a:pPr/>
              <a:t>6</a:t>
            </a:fld>
            <a:endParaRPr lang="hr-HR"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zervirano mjesto slike slajda 1"/>
          <p:cNvSpPr>
            <a:spLocks noGrp="1" noRot="1" noChangeAspect="1" noTextEdit="1"/>
          </p:cNvSpPr>
          <p:nvPr>
            <p:ph type="sldImg"/>
          </p:nvPr>
        </p:nvSpPr>
        <p:spPr bwMode="auto">
          <a:noFill/>
          <a:ln>
            <a:solidFill>
              <a:srgbClr val="000000"/>
            </a:solidFill>
            <a:miter lim="800000"/>
            <a:headEnd/>
            <a:tailEnd/>
          </a:ln>
        </p:spPr>
      </p:sp>
      <p:sp>
        <p:nvSpPr>
          <p:cNvPr id="14339" name="Rezervirano mjesto bilježaka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hr-HR" altLang="en-US" smtClean="0"/>
          </a:p>
        </p:txBody>
      </p:sp>
      <p:sp>
        <p:nvSpPr>
          <p:cNvPr id="14340" name="Rezervirano mjesto broja slajda 3"/>
          <p:cNvSpPr>
            <a:spLocks noGrp="1" noChangeArrowheads="1"/>
          </p:cNvSpPr>
          <p:nvPr>
            <p:ph type="sldNum" sz="quarter" idx="5"/>
          </p:nvPr>
        </p:nvSpPr>
        <p:spPr bwMode="auto">
          <a:noFill/>
          <a:ln>
            <a:miter lim="800000"/>
            <a:headEnd/>
            <a:tailEnd/>
          </a:ln>
        </p:spPr>
        <p:txBody>
          <a:bodyPr/>
          <a:lstStyle/>
          <a:p>
            <a:fld id="{F552CEA3-183E-4CEF-AF07-EA30DD853A69}" type="slidenum">
              <a:rPr lang="hr-HR" altLang="en-US"/>
              <a:pPr/>
              <a:t>7</a:t>
            </a:fld>
            <a:endParaRPr lang="hr-HR"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zervirano mjesto slike slajda 1"/>
          <p:cNvSpPr>
            <a:spLocks noGrp="1" noRot="1" noChangeAspect="1" noTextEdit="1"/>
          </p:cNvSpPr>
          <p:nvPr>
            <p:ph type="sldImg"/>
          </p:nvPr>
        </p:nvSpPr>
        <p:spPr bwMode="auto">
          <a:noFill/>
          <a:ln>
            <a:solidFill>
              <a:srgbClr val="000000"/>
            </a:solidFill>
            <a:miter lim="800000"/>
            <a:headEnd/>
            <a:tailEnd/>
          </a:ln>
        </p:spPr>
      </p:sp>
      <p:sp>
        <p:nvSpPr>
          <p:cNvPr id="16387" name="Rezervirano mjesto bilježaka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hr-HR" altLang="en-US" smtClean="0"/>
          </a:p>
        </p:txBody>
      </p:sp>
      <p:sp>
        <p:nvSpPr>
          <p:cNvPr id="16388" name="Rezervirano mjesto broja slajda 3"/>
          <p:cNvSpPr>
            <a:spLocks noGrp="1" noChangeArrowheads="1"/>
          </p:cNvSpPr>
          <p:nvPr>
            <p:ph type="sldNum" sz="quarter" idx="5"/>
          </p:nvPr>
        </p:nvSpPr>
        <p:spPr bwMode="auto">
          <a:noFill/>
          <a:ln>
            <a:miter lim="800000"/>
            <a:headEnd/>
            <a:tailEnd/>
          </a:ln>
        </p:spPr>
        <p:txBody>
          <a:bodyPr/>
          <a:lstStyle/>
          <a:p>
            <a:fld id="{862A40E4-1BEC-4679-9368-EC3189640BA5}" type="slidenum">
              <a:rPr lang="hr-HR" altLang="en-US"/>
              <a:pPr/>
              <a:t>8</a:t>
            </a:fld>
            <a:endParaRPr lang="hr-HR"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zervirano mjesto slike slajda 1"/>
          <p:cNvSpPr>
            <a:spLocks noGrp="1" noRot="1" noChangeAspect="1" noTextEdit="1"/>
          </p:cNvSpPr>
          <p:nvPr>
            <p:ph type="sldImg"/>
          </p:nvPr>
        </p:nvSpPr>
        <p:spPr bwMode="auto">
          <a:noFill/>
          <a:ln>
            <a:solidFill>
              <a:srgbClr val="000000"/>
            </a:solidFill>
            <a:miter lim="800000"/>
            <a:headEnd/>
            <a:tailEnd/>
          </a:ln>
        </p:spPr>
      </p:sp>
      <p:sp>
        <p:nvSpPr>
          <p:cNvPr id="18435" name="Rezervirano mjesto bilježaka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hr-HR" altLang="en-US" smtClean="0"/>
          </a:p>
        </p:txBody>
      </p:sp>
      <p:sp>
        <p:nvSpPr>
          <p:cNvPr id="18436" name="Rezervirano mjesto broja slajda 3"/>
          <p:cNvSpPr>
            <a:spLocks noGrp="1" noChangeArrowheads="1"/>
          </p:cNvSpPr>
          <p:nvPr>
            <p:ph type="sldNum" sz="quarter" idx="5"/>
          </p:nvPr>
        </p:nvSpPr>
        <p:spPr bwMode="auto">
          <a:noFill/>
          <a:ln>
            <a:miter lim="800000"/>
            <a:headEnd/>
            <a:tailEnd/>
          </a:ln>
        </p:spPr>
        <p:txBody>
          <a:bodyPr/>
          <a:lstStyle/>
          <a:p>
            <a:fld id="{0DAF9879-B1CF-4D15-BECD-5F283F8CFEC8}" type="slidenum">
              <a:rPr lang="hr-HR" altLang="en-US"/>
              <a:pPr/>
              <a:t>9</a:t>
            </a:fld>
            <a:endParaRPr lang="hr-HR"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pPr>
              <a:defRPr/>
            </a:pPr>
            <a:fld id="{55B7D419-5589-4B2F-AB89-87CC4413EAEB}" type="datetimeFigureOut">
              <a:rPr lang="hr-HR" smtClean="0"/>
              <a:pPr>
                <a:defRPr/>
              </a:pPr>
              <a:t>6.7.2023.</a:t>
            </a:fld>
            <a:endParaRPr lang="hr-HR"/>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pPr>
              <a:defRPr/>
            </a:pPr>
            <a:endParaRPr lang="hr-HR"/>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76D829E-55B6-4077-BA06-503B5EAC86C4}" type="slidenum">
              <a:rPr lang="hr-HR" altLang="en-US" smtClean="0"/>
              <a:pPr/>
              <a:t>‹#›</a:t>
            </a:fld>
            <a:endParaRPr lang="hr-H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55B7D419-5589-4B2F-AB89-87CC4413EAEB}" type="datetimeFigureOut">
              <a:rPr lang="hr-HR" smtClean="0"/>
              <a:pPr>
                <a:defRPr/>
              </a:pPr>
              <a:t>6.7.2023.</a:t>
            </a:fld>
            <a:endParaRPr lang="hr-HR"/>
          </a:p>
        </p:txBody>
      </p:sp>
      <p:sp>
        <p:nvSpPr>
          <p:cNvPr id="5" name="Footer Placeholder 4"/>
          <p:cNvSpPr>
            <a:spLocks noGrp="1"/>
          </p:cNvSpPr>
          <p:nvPr>
            <p:ph type="ftr" sz="quarter" idx="11"/>
          </p:nvPr>
        </p:nvSpPr>
        <p:spPr/>
        <p:txBody>
          <a:bodyPr/>
          <a:lstStyle>
            <a:extLst/>
          </a:lstStyle>
          <a:p>
            <a:pPr>
              <a:defRPr/>
            </a:pPr>
            <a:endParaRPr lang="hr-HR"/>
          </a:p>
        </p:txBody>
      </p:sp>
      <p:sp>
        <p:nvSpPr>
          <p:cNvPr id="6" name="Slide Number Placeholder 5"/>
          <p:cNvSpPr>
            <a:spLocks noGrp="1"/>
          </p:cNvSpPr>
          <p:nvPr>
            <p:ph type="sldNum" sz="quarter" idx="12"/>
          </p:nvPr>
        </p:nvSpPr>
        <p:spPr/>
        <p:txBody>
          <a:bodyPr/>
          <a:lstStyle>
            <a:extLst/>
          </a:lstStyle>
          <a:p>
            <a:fld id="{876D829E-55B6-4077-BA06-503B5EAC86C4}" type="slidenum">
              <a:rPr lang="hr-HR" altLang="en-US" smtClean="0"/>
              <a:pPr/>
              <a:t>‹#›</a:t>
            </a:fld>
            <a:endParaRPr lang="hr-H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pPr>
              <a:defRPr/>
            </a:pPr>
            <a:fld id="{55B7D419-5589-4B2F-AB89-87CC4413EAEB}" type="datetimeFigureOut">
              <a:rPr lang="hr-HR" smtClean="0"/>
              <a:pPr>
                <a:defRPr/>
              </a:pPr>
              <a:t>6.7.2023.</a:t>
            </a:fld>
            <a:endParaRPr lang="hr-HR"/>
          </a:p>
        </p:txBody>
      </p:sp>
      <p:sp>
        <p:nvSpPr>
          <p:cNvPr id="5" name="Footer Placeholder 4"/>
          <p:cNvSpPr>
            <a:spLocks noGrp="1"/>
          </p:cNvSpPr>
          <p:nvPr>
            <p:ph type="ftr" sz="quarter" idx="11"/>
          </p:nvPr>
        </p:nvSpPr>
        <p:spPr>
          <a:xfrm>
            <a:off x="457200" y="6556248"/>
            <a:ext cx="3657600" cy="228600"/>
          </a:xfrm>
        </p:spPr>
        <p:txBody>
          <a:bodyPr/>
          <a:lstStyle>
            <a:extLst/>
          </a:lstStyle>
          <a:p>
            <a:pPr>
              <a:defRPr/>
            </a:pPr>
            <a:endParaRPr lang="hr-HR"/>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76D829E-55B6-4077-BA06-503B5EAC86C4}" type="slidenum">
              <a:rPr lang="hr-HR" altLang="en-US" smtClean="0"/>
              <a:pPr/>
              <a:t>‹#›</a:t>
            </a:fld>
            <a:endParaRPr lang="hr-H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55B7D419-5589-4B2F-AB89-87CC4413EAEB}" type="datetimeFigureOut">
              <a:rPr lang="hr-HR" smtClean="0"/>
              <a:pPr>
                <a:defRPr/>
              </a:pPr>
              <a:t>6.7.2023.</a:t>
            </a:fld>
            <a:endParaRPr lang="hr-HR"/>
          </a:p>
        </p:txBody>
      </p:sp>
      <p:sp>
        <p:nvSpPr>
          <p:cNvPr id="5" name="Footer Placeholder 4"/>
          <p:cNvSpPr>
            <a:spLocks noGrp="1"/>
          </p:cNvSpPr>
          <p:nvPr>
            <p:ph type="ftr" sz="quarter" idx="11"/>
          </p:nvPr>
        </p:nvSpPr>
        <p:spPr/>
        <p:txBody>
          <a:bodyPr/>
          <a:lstStyle>
            <a:extLst/>
          </a:lstStyle>
          <a:p>
            <a:pPr>
              <a:defRPr/>
            </a:pPr>
            <a:endParaRPr lang="hr-HR"/>
          </a:p>
        </p:txBody>
      </p:sp>
      <p:sp>
        <p:nvSpPr>
          <p:cNvPr id="6" name="Slide Number Placeholder 5"/>
          <p:cNvSpPr>
            <a:spLocks noGrp="1"/>
          </p:cNvSpPr>
          <p:nvPr>
            <p:ph type="sldNum" sz="quarter" idx="12"/>
          </p:nvPr>
        </p:nvSpPr>
        <p:spPr/>
        <p:txBody>
          <a:bodyPr/>
          <a:lstStyle>
            <a:extLst/>
          </a:lstStyle>
          <a:p>
            <a:fld id="{876D829E-55B6-4077-BA06-503B5EAC86C4}" type="slidenum">
              <a:rPr lang="hr-HR" altLang="en-US" smtClean="0"/>
              <a:pPr/>
              <a:t>‹#›</a:t>
            </a:fld>
            <a:endParaRPr lang="hr-H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pPr>
              <a:defRPr/>
            </a:pPr>
            <a:fld id="{55B7D419-5589-4B2F-AB89-87CC4413EAEB}" type="datetimeFigureOut">
              <a:rPr lang="hr-HR" smtClean="0"/>
              <a:pPr>
                <a:defRPr/>
              </a:pPr>
              <a:t>6.7.2023.</a:t>
            </a:fld>
            <a:endParaRPr lang="hr-HR"/>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pPr>
              <a:defRPr/>
            </a:pPr>
            <a:endParaRPr lang="hr-HR"/>
          </a:p>
        </p:txBody>
      </p:sp>
      <p:sp>
        <p:nvSpPr>
          <p:cNvPr id="6" name="Slide Number Placeholder 5"/>
          <p:cNvSpPr>
            <a:spLocks noGrp="1"/>
          </p:cNvSpPr>
          <p:nvPr>
            <p:ph type="sldNum" sz="quarter" idx="12"/>
          </p:nvPr>
        </p:nvSpPr>
        <p:spPr>
          <a:xfrm>
            <a:off x="6733952" y="6555112"/>
            <a:ext cx="588336" cy="228600"/>
          </a:xfrm>
        </p:spPr>
        <p:txBody>
          <a:bodyPr/>
          <a:lstStyle>
            <a:extLst/>
          </a:lstStyle>
          <a:p>
            <a:fld id="{876D829E-55B6-4077-BA06-503B5EAC86C4}" type="slidenum">
              <a:rPr lang="hr-HR" altLang="en-US" smtClean="0"/>
              <a:pPr/>
              <a:t>‹#›</a:t>
            </a:fld>
            <a:endParaRPr lang="hr-H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55B7D419-5589-4B2F-AB89-87CC4413EAEB}" type="datetimeFigureOut">
              <a:rPr lang="hr-HR" smtClean="0"/>
              <a:pPr>
                <a:defRPr/>
              </a:pPr>
              <a:t>6.7.2023.</a:t>
            </a:fld>
            <a:endParaRPr lang="hr-HR"/>
          </a:p>
        </p:txBody>
      </p:sp>
      <p:sp>
        <p:nvSpPr>
          <p:cNvPr id="6" name="Footer Placeholder 5"/>
          <p:cNvSpPr>
            <a:spLocks noGrp="1"/>
          </p:cNvSpPr>
          <p:nvPr>
            <p:ph type="ftr" sz="quarter" idx="11"/>
          </p:nvPr>
        </p:nvSpPr>
        <p:spPr/>
        <p:txBody>
          <a:bodyPr/>
          <a:lstStyle>
            <a:extLst/>
          </a:lstStyle>
          <a:p>
            <a:pPr>
              <a:defRPr/>
            </a:pPr>
            <a:endParaRPr lang="hr-HR"/>
          </a:p>
        </p:txBody>
      </p:sp>
      <p:sp>
        <p:nvSpPr>
          <p:cNvPr id="7" name="Slide Number Placeholder 6"/>
          <p:cNvSpPr>
            <a:spLocks noGrp="1"/>
          </p:cNvSpPr>
          <p:nvPr>
            <p:ph type="sldNum" sz="quarter" idx="12"/>
          </p:nvPr>
        </p:nvSpPr>
        <p:spPr/>
        <p:txBody>
          <a:bodyPr/>
          <a:lstStyle>
            <a:extLst/>
          </a:lstStyle>
          <a:p>
            <a:fld id="{876D829E-55B6-4077-BA06-503B5EAC86C4}" type="slidenum">
              <a:rPr lang="hr-HR" altLang="en-US" smtClean="0"/>
              <a:pPr/>
              <a:t>‹#›</a:t>
            </a:fld>
            <a:endParaRPr lang="hr-H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fld id="{55B7D419-5589-4B2F-AB89-87CC4413EAEB}" type="datetimeFigureOut">
              <a:rPr lang="hr-HR" smtClean="0"/>
              <a:pPr>
                <a:defRPr/>
              </a:pPr>
              <a:t>6.7.2023.</a:t>
            </a:fld>
            <a:endParaRPr lang="hr-HR"/>
          </a:p>
        </p:txBody>
      </p:sp>
      <p:sp>
        <p:nvSpPr>
          <p:cNvPr id="8" name="Footer Placeholder 7"/>
          <p:cNvSpPr>
            <a:spLocks noGrp="1"/>
          </p:cNvSpPr>
          <p:nvPr>
            <p:ph type="ftr" sz="quarter" idx="11"/>
          </p:nvPr>
        </p:nvSpPr>
        <p:spPr/>
        <p:txBody>
          <a:bodyPr/>
          <a:lstStyle>
            <a:extLst/>
          </a:lstStyle>
          <a:p>
            <a:pPr>
              <a:defRPr/>
            </a:pPr>
            <a:endParaRPr lang="hr-HR"/>
          </a:p>
        </p:txBody>
      </p:sp>
      <p:sp>
        <p:nvSpPr>
          <p:cNvPr id="9" name="Slide Number Placeholder 8"/>
          <p:cNvSpPr>
            <a:spLocks noGrp="1"/>
          </p:cNvSpPr>
          <p:nvPr>
            <p:ph type="sldNum" sz="quarter" idx="12"/>
          </p:nvPr>
        </p:nvSpPr>
        <p:spPr/>
        <p:txBody>
          <a:bodyPr/>
          <a:lstStyle>
            <a:extLst/>
          </a:lstStyle>
          <a:p>
            <a:fld id="{876D829E-55B6-4077-BA06-503B5EAC86C4}" type="slidenum">
              <a:rPr lang="hr-HR" altLang="en-US" smtClean="0"/>
              <a:pPr/>
              <a:t>‹#›</a:t>
            </a:fld>
            <a:endParaRPr lang="hr-H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fld id="{55B7D419-5589-4B2F-AB89-87CC4413EAEB}" type="datetimeFigureOut">
              <a:rPr lang="hr-HR" smtClean="0"/>
              <a:pPr>
                <a:defRPr/>
              </a:pPr>
              <a:t>6.7.2023.</a:t>
            </a:fld>
            <a:endParaRPr lang="hr-HR"/>
          </a:p>
        </p:txBody>
      </p:sp>
      <p:sp>
        <p:nvSpPr>
          <p:cNvPr id="4" name="Footer Placeholder 3"/>
          <p:cNvSpPr>
            <a:spLocks noGrp="1"/>
          </p:cNvSpPr>
          <p:nvPr>
            <p:ph type="ftr" sz="quarter" idx="11"/>
          </p:nvPr>
        </p:nvSpPr>
        <p:spPr/>
        <p:txBody>
          <a:bodyPr/>
          <a:lstStyle>
            <a:extLst/>
          </a:lstStyle>
          <a:p>
            <a:pPr>
              <a:defRPr/>
            </a:pPr>
            <a:endParaRPr lang="hr-HR"/>
          </a:p>
        </p:txBody>
      </p:sp>
      <p:sp>
        <p:nvSpPr>
          <p:cNvPr id="5" name="Slide Number Placeholder 4"/>
          <p:cNvSpPr>
            <a:spLocks noGrp="1"/>
          </p:cNvSpPr>
          <p:nvPr>
            <p:ph type="sldNum" sz="quarter" idx="12"/>
          </p:nvPr>
        </p:nvSpPr>
        <p:spPr/>
        <p:txBody>
          <a:bodyPr/>
          <a:lstStyle>
            <a:extLst/>
          </a:lstStyle>
          <a:p>
            <a:fld id="{876D829E-55B6-4077-BA06-503B5EAC86C4}" type="slidenum">
              <a:rPr lang="hr-HR" altLang="en-US" smtClean="0"/>
              <a:pPr/>
              <a:t>‹#›</a:t>
            </a:fld>
            <a:endParaRPr lang="hr-H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pPr>
              <a:defRPr/>
            </a:pPr>
            <a:fld id="{55B7D419-5589-4B2F-AB89-87CC4413EAEB}" type="datetimeFigureOut">
              <a:rPr lang="hr-HR" smtClean="0"/>
              <a:pPr>
                <a:defRPr/>
              </a:pPr>
              <a:t>6.7.2023.</a:t>
            </a:fld>
            <a:endParaRPr lang="hr-HR"/>
          </a:p>
        </p:txBody>
      </p:sp>
      <p:sp>
        <p:nvSpPr>
          <p:cNvPr id="3" name="Footer Placeholder 2"/>
          <p:cNvSpPr>
            <a:spLocks noGrp="1"/>
          </p:cNvSpPr>
          <p:nvPr>
            <p:ph type="ftr" sz="quarter" idx="11"/>
          </p:nvPr>
        </p:nvSpPr>
        <p:spPr/>
        <p:txBody>
          <a:bodyPr/>
          <a:lstStyle>
            <a:lvl1pPr>
              <a:defRPr>
                <a:solidFill>
                  <a:schemeClr val="tx2"/>
                </a:solidFill>
              </a:defRPr>
            </a:lvl1pPr>
            <a:extLst/>
          </a:lstStyle>
          <a:p>
            <a:pPr>
              <a:defRPr/>
            </a:pPr>
            <a:endParaRPr lang="hr-HR"/>
          </a:p>
        </p:txBody>
      </p:sp>
      <p:sp>
        <p:nvSpPr>
          <p:cNvPr id="4" name="Slide Number Placeholder 3"/>
          <p:cNvSpPr>
            <a:spLocks noGrp="1"/>
          </p:cNvSpPr>
          <p:nvPr>
            <p:ph type="sldNum" sz="quarter" idx="12"/>
          </p:nvPr>
        </p:nvSpPr>
        <p:spPr/>
        <p:txBody>
          <a:bodyPr/>
          <a:lstStyle>
            <a:extLst/>
          </a:lstStyle>
          <a:p>
            <a:fld id="{876D829E-55B6-4077-BA06-503B5EAC86C4}" type="slidenum">
              <a:rPr lang="hr-HR" altLang="en-US" smtClean="0"/>
              <a:pPr/>
              <a:t>‹#›</a:t>
            </a:fld>
            <a:endParaRPr lang="hr-H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55B7D419-5589-4B2F-AB89-87CC4413EAEB}" type="datetimeFigureOut">
              <a:rPr lang="hr-HR" smtClean="0"/>
              <a:pPr>
                <a:defRPr/>
              </a:pPr>
              <a:t>6.7.2023.</a:t>
            </a:fld>
            <a:endParaRPr lang="hr-HR"/>
          </a:p>
        </p:txBody>
      </p:sp>
      <p:sp>
        <p:nvSpPr>
          <p:cNvPr id="6" name="Footer Placeholder 5"/>
          <p:cNvSpPr>
            <a:spLocks noGrp="1"/>
          </p:cNvSpPr>
          <p:nvPr>
            <p:ph type="ftr" sz="quarter" idx="11"/>
          </p:nvPr>
        </p:nvSpPr>
        <p:spPr/>
        <p:txBody>
          <a:bodyPr/>
          <a:lstStyle>
            <a:extLst/>
          </a:lstStyle>
          <a:p>
            <a:pPr>
              <a:defRPr/>
            </a:pPr>
            <a:endParaRPr lang="hr-HR"/>
          </a:p>
        </p:txBody>
      </p:sp>
      <p:sp>
        <p:nvSpPr>
          <p:cNvPr id="7" name="Slide Number Placeholder 6"/>
          <p:cNvSpPr>
            <a:spLocks noGrp="1"/>
          </p:cNvSpPr>
          <p:nvPr>
            <p:ph type="sldNum" sz="quarter" idx="12"/>
          </p:nvPr>
        </p:nvSpPr>
        <p:spPr/>
        <p:txBody>
          <a:bodyPr/>
          <a:lstStyle>
            <a:extLst/>
          </a:lstStyle>
          <a:p>
            <a:fld id="{876D829E-55B6-4077-BA06-503B5EAC86C4}" type="slidenum">
              <a:rPr lang="hr-HR" altLang="en-US" smtClean="0"/>
              <a:pPr/>
              <a:t>‹#›</a:t>
            </a:fld>
            <a:endParaRPr lang="hr-H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pPr>
              <a:defRPr/>
            </a:pPr>
            <a:fld id="{55B7D419-5589-4B2F-AB89-87CC4413EAEB}" type="datetimeFigureOut">
              <a:rPr lang="hr-HR" smtClean="0"/>
              <a:pPr>
                <a:defRPr/>
              </a:pPr>
              <a:t>6.7.2023.</a:t>
            </a:fld>
            <a:endParaRPr lang="hr-HR"/>
          </a:p>
        </p:txBody>
      </p:sp>
      <p:sp>
        <p:nvSpPr>
          <p:cNvPr id="6" name="Footer Placeholder 5"/>
          <p:cNvSpPr>
            <a:spLocks noGrp="1"/>
          </p:cNvSpPr>
          <p:nvPr>
            <p:ph type="ftr" sz="quarter" idx="11"/>
          </p:nvPr>
        </p:nvSpPr>
        <p:spPr/>
        <p:txBody>
          <a:bodyPr/>
          <a:lstStyle>
            <a:extLst/>
          </a:lstStyle>
          <a:p>
            <a:pPr>
              <a:defRPr/>
            </a:pPr>
            <a:endParaRPr lang="hr-HR"/>
          </a:p>
        </p:txBody>
      </p:sp>
      <p:sp>
        <p:nvSpPr>
          <p:cNvPr id="7" name="Slide Number Placeholder 6"/>
          <p:cNvSpPr>
            <a:spLocks noGrp="1"/>
          </p:cNvSpPr>
          <p:nvPr>
            <p:ph type="sldNum" sz="quarter" idx="12"/>
          </p:nvPr>
        </p:nvSpPr>
        <p:spPr/>
        <p:txBody>
          <a:bodyPr/>
          <a:lstStyle>
            <a:extLst/>
          </a:lstStyle>
          <a:p>
            <a:fld id="{876D829E-55B6-4077-BA06-503B5EAC86C4}" type="slidenum">
              <a:rPr lang="hr-HR" altLang="en-US" smtClean="0"/>
              <a:pPr/>
              <a:t>‹#›</a:t>
            </a:fld>
            <a:endParaRPr lang="hr-HR" alt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pPr>
              <a:defRPr/>
            </a:pPr>
            <a:fld id="{55B7D419-5589-4B2F-AB89-87CC4413EAEB}" type="datetimeFigureOut">
              <a:rPr lang="hr-HR" smtClean="0"/>
              <a:pPr>
                <a:defRPr/>
              </a:pPr>
              <a:t>6.7.2023.</a:t>
            </a:fld>
            <a:endParaRPr lang="hr-HR"/>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a:defRPr/>
            </a:pPr>
            <a:endParaRPr lang="hr-HR"/>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76D829E-55B6-4077-BA06-503B5EAC86C4}" type="slidenum">
              <a:rPr lang="hr-HR" altLang="en-US" smtClean="0"/>
              <a:pPr/>
              <a:t>‹#›</a:t>
            </a:fld>
            <a:endParaRPr lang="hr-HR" alt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IN" b="1" dirty="0">
                <a:latin typeface="Times New Roman" pitchFamily="18" charset="0"/>
                <a:cs typeface="Times New Roman" pitchFamily="18" charset="0"/>
              </a:rPr>
              <a:t>Social Work </a:t>
            </a:r>
            <a:r>
              <a:rPr lang="en-IN" b="1" dirty="0" smtClean="0">
                <a:latin typeface="Times New Roman" pitchFamily="18" charset="0"/>
                <a:cs typeface="Times New Roman" pitchFamily="18" charset="0"/>
              </a:rPr>
              <a:t>Curriculum: An </a:t>
            </a:r>
            <a:r>
              <a:rPr lang="en-IN" b="1" dirty="0">
                <a:latin typeface="Times New Roman" pitchFamily="18" charset="0"/>
                <a:cs typeface="Times New Roman" pitchFamily="18" charset="0"/>
              </a:rPr>
              <a:t>Overview</a:t>
            </a:r>
            <a:endParaRPr lang="en-IN" dirty="0"/>
          </a:p>
        </p:txBody>
      </p:sp>
      <p:sp>
        <p:nvSpPr>
          <p:cNvPr id="3" name="Content Placeholder 2"/>
          <p:cNvSpPr>
            <a:spLocks noGrp="1"/>
          </p:cNvSpPr>
          <p:nvPr>
            <p:ph idx="1"/>
          </p:nvPr>
        </p:nvSpPr>
        <p:spPr>
          <a:xfrm>
            <a:off x="457200" y="1600200"/>
            <a:ext cx="8229600" cy="5141913"/>
          </a:xfrm>
        </p:spPr>
        <p:txBody>
          <a:bodyPr>
            <a:normAutofit/>
          </a:bodyPr>
          <a:lstStyle/>
          <a:p>
            <a:pPr marL="0" indent="0" algn="ctr">
              <a:buFont typeface="Arial" panose="020B0604020202020204" pitchFamily="34" charset="0"/>
              <a:buNone/>
              <a:defRPr/>
            </a:pPr>
            <a:endParaRPr lang="en-IN" dirty="0"/>
          </a:p>
          <a:p>
            <a:pPr marL="0" indent="0" algn="ctr">
              <a:buFont typeface="Arial" panose="020B0604020202020204" pitchFamily="34" charset="0"/>
              <a:buNone/>
              <a:defRPr/>
            </a:pPr>
            <a:endParaRPr lang="en-IN" dirty="0"/>
          </a:p>
          <a:p>
            <a:pPr marL="0" indent="0" algn="ctr">
              <a:buFont typeface="Arial" panose="020B0604020202020204" pitchFamily="34" charset="0"/>
              <a:buNone/>
              <a:defRPr/>
            </a:pPr>
            <a:r>
              <a:rPr lang="en-IN" dirty="0">
                <a:latin typeface="Times New Roman" panose="02020603050405020304" pitchFamily="18" charset="0"/>
                <a:cs typeface="Times New Roman" panose="02020603050405020304" pitchFamily="18" charset="0"/>
              </a:rPr>
              <a:t>      </a:t>
            </a:r>
          </a:p>
          <a:p>
            <a:pPr marL="0" indent="0" algn="ctr">
              <a:buFont typeface="Arial" panose="020B0604020202020204" pitchFamily="34" charset="0"/>
              <a:buNone/>
              <a:defRPr/>
            </a:pPr>
            <a:r>
              <a:rPr lang="en-IN" dirty="0">
                <a:latin typeface="Times New Roman" panose="02020603050405020304" pitchFamily="18" charset="0"/>
                <a:cs typeface="Times New Roman" panose="02020603050405020304" pitchFamily="18" charset="0"/>
              </a:rPr>
              <a:t>    </a:t>
            </a:r>
            <a:r>
              <a:rPr lang="en-IN">
                <a:latin typeface="Times New Roman" panose="02020603050405020304" pitchFamily="18" charset="0"/>
                <a:cs typeface="Times New Roman" panose="02020603050405020304" pitchFamily="18" charset="0"/>
              </a:rPr>
              <a:t>-   </a:t>
            </a:r>
            <a:r>
              <a:rPr lang="en-IN" smtClean="0">
                <a:latin typeface="Times New Roman" panose="02020603050405020304" pitchFamily="18" charset="0"/>
                <a:cs typeface="Times New Roman" panose="02020603050405020304" pitchFamily="18" charset="0"/>
              </a:rPr>
              <a:t>Compiled </a:t>
            </a:r>
            <a:r>
              <a:rPr lang="en-IN" dirty="0">
                <a:latin typeface="Times New Roman" panose="02020603050405020304" pitchFamily="18" charset="0"/>
                <a:cs typeface="Times New Roman" panose="02020603050405020304" pitchFamily="18" charset="0"/>
              </a:rPr>
              <a:t>by </a:t>
            </a:r>
          </a:p>
          <a:p>
            <a:pPr marL="0" indent="0" algn="ctr">
              <a:lnSpc>
                <a:spcPct val="110000"/>
              </a:lnSpc>
              <a:buFont typeface="Arial" panose="020B0604020202020204" pitchFamily="34" charset="0"/>
              <a:buNone/>
              <a:defRPr/>
            </a:pP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Dr.</a:t>
            </a:r>
            <a:r>
              <a:rPr lang="en-IN" dirty="0">
                <a:latin typeface="Times New Roman" panose="02020603050405020304" pitchFamily="18" charset="0"/>
                <a:cs typeface="Times New Roman" panose="02020603050405020304" pitchFamily="18" charset="0"/>
              </a:rPr>
              <a:t> D. Nirmala </a:t>
            </a:r>
          </a:p>
          <a:p>
            <a:pPr marL="0" indent="0" algn="ctr">
              <a:lnSpc>
                <a:spcPct val="110000"/>
              </a:lnSpc>
              <a:buFont typeface="Arial" panose="020B0604020202020204" pitchFamily="34" charset="0"/>
              <a:buNone/>
              <a:defRPr/>
            </a:pPr>
            <a:r>
              <a:rPr lang="en-IN" dirty="0">
                <a:latin typeface="Times New Roman" panose="02020603050405020304" pitchFamily="18" charset="0"/>
                <a:cs typeface="Times New Roman" panose="02020603050405020304" pitchFamily="18" charset="0"/>
              </a:rPr>
              <a:t>                  Assistant Professor </a:t>
            </a:r>
          </a:p>
          <a:p>
            <a:pPr marL="0" indent="0" algn="ctr">
              <a:lnSpc>
                <a:spcPct val="110000"/>
              </a:lnSpc>
              <a:buFont typeface="Arial" panose="020B0604020202020204" pitchFamily="34" charset="0"/>
              <a:buNone/>
              <a:defRPr/>
            </a:pPr>
            <a:r>
              <a:rPr lang="en-IN" dirty="0">
                <a:latin typeface="Times New Roman" panose="02020603050405020304" pitchFamily="18" charset="0"/>
                <a:cs typeface="Times New Roman" panose="02020603050405020304" pitchFamily="18" charset="0"/>
              </a:rPr>
              <a:t>                               Department of Social Work </a:t>
            </a:r>
          </a:p>
          <a:p>
            <a:pPr marL="0" indent="0" algn="ctr">
              <a:lnSpc>
                <a:spcPct val="110000"/>
              </a:lnSpc>
              <a:buFont typeface="Arial" panose="020B0604020202020204" pitchFamily="34" charset="0"/>
              <a:buNone/>
              <a:defRPr/>
            </a:pPr>
            <a:r>
              <a:rPr lang="en-IN" dirty="0">
                <a:latin typeface="Times New Roman" panose="02020603050405020304" pitchFamily="18" charset="0"/>
                <a:cs typeface="Times New Roman" panose="02020603050405020304" pitchFamily="18" charset="0"/>
              </a:rPr>
              <a:t>                            Bharathidasan University</a:t>
            </a:r>
          </a:p>
          <a:p>
            <a:pPr marL="0" indent="0" algn="ctr">
              <a:lnSpc>
                <a:spcPct val="110000"/>
              </a:lnSpc>
              <a:buFont typeface="Arial" panose="020B0604020202020204" pitchFamily="34" charset="0"/>
              <a:buNone/>
              <a:defRPr/>
            </a:pPr>
            <a:r>
              <a:rPr lang="en-IN" dirty="0">
                <a:latin typeface="Times New Roman" panose="02020603050405020304" pitchFamily="18" charset="0"/>
                <a:cs typeface="Times New Roman" panose="02020603050405020304" pitchFamily="18" charset="0"/>
              </a:rPr>
              <a:t>          Tiruchirappalli</a:t>
            </a:r>
          </a:p>
          <a:p>
            <a:pPr marL="0" indent="0" algn="ctr">
              <a:buFont typeface="Arial" panose="020B0604020202020204" pitchFamily="34" charset="0"/>
              <a:buNone/>
              <a:defRPr/>
            </a:pPr>
            <a:endParaRPr lang="en-IN" dirty="0">
              <a:latin typeface="Times New Roman" panose="02020603050405020304" pitchFamily="18" charset="0"/>
              <a:cs typeface="Times New Roman" panose="02020603050405020304" pitchFamily="18" charset="0"/>
            </a:endParaRPr>
          </a:p>
          <a:p>
            <a:pPr>
              <a:buFont typeface="Arial" panose="020B0604020202020204" pitchFamily="34" charset="0"/>
              <a:buChar char="•"/>
              <a:defRPr/>
            </a:pP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fontScale="90000"/>
          </a:bodyPr>
          <a:lstStyle/>
          <a:p>
            <a:pPr algn="ctr"/>
            <a:r>
              <a:rPr lang="en-US" altLang="en-US" dirty="0" smtClean="0"/>
              <a:t>SEMESTER - I  </a:t>
            </a:r>
            <a:br>
              <a:rPr lang="en-US" altLang="en-US" dirty="0" smtClean="0"/>
            </a:br>
            <a:endParaRPr lang="en-IN" altLang="en-US" dirty="0" smtClean="0"/>
          </a:p>
        </p:txBody>
      </p:sp>
      <p:graphicFrame>
        <p:nvGraphicFramePr>
          <p:cNvPr id="5" name="Content Placeholder 4"/>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Up-Down Arrow 16"/>
          <p:cNvSpPr/>
          <p:nvPr/>
        </p:nvSpPr>
        <p:spPr>
          <a:xfrm>
            <a:off x="4000496" y="2928935"/>
            <a:ext cx="142874" cy="500066"/>
          </a:xfrm>
          <a:prstGeom prst="upDownArrow">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endParaRPr lang="en-IN"/>
          </a:p>
        </p:txBody>
      </p:sp>
      <p:sp>
        <p:nvSpPr>
          <p:cNvPr id="18" name="Up-Down Arrow 17"/>
          <p:cNvSpPr/>
          <p:nvPr/>
        </p:nvSpPr>
        <p:spPr>
          <a:xfrm>
            <a:off x="4000496" y="4643446"/>
            <a:ext cx="142874" cy="500061"/>
          </a:xfrm>
          <a:prstGeom prst="upDownArrow">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endParaRPr lang="en-IN"/>
          </a:p>
        </p:txBody>
      </p:sp>
      <p:sp>
        <p:nvSpPr>
          <p:cNvPr id="19" name="Up-Down Arrow 18"/>
          <p:cNvSpPr/>
          <p:nvPr/>
        </p:nvSpPr>
        <p:spPr>
          <a:xfrm rot="5400000">
            <a:off x="4822033" y="3821909"/>
            <a:ext cx="214314" cy="428628"/>
          </a:xfrm>
          <a:prstGeom prst="upDownArrow">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endParaRPr lang="en-IN"/>
          </a:p>
        </p:txBody>
      </p:sp>
      <p:sp>
        <p:nvSpPr>
          <p:cNvPr id="20" name="Up-Down Arrow 19"/>
          <p:cNvSpPr/>
          <p:nvPr/>
        </p:nvSpPr>
        <p:spPr>
          <a:xfrm rot="5400000">
            <a:off x="3107522" y="3821908"/>
            <a:ext cx="214312" cy="428628"/>
          </a:xfrm>
          <a:prstGeom prst="upDownArrow">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endParaRPr lang="en-IN"/>
          </a:p>
        </p:txBody>
      </p:sp>
      <p:sp>
        <p:nvSpPr>
          <p:cNvPr id="21" name="TextBox 20"/>
          <p:cNvSpPr txBox="1"/>
          <p:nvPr/>
        </p:nvSpPr>
        <p:spPr>
          <a:xfrm>
            <a:off x="5357818" y="5286375"/>
            <a:ext cx="2357438" cy="642938"/>
          </a:xfrm>
          <a:prstGeom prst="rect">
            <a:avLst/>
          </a:prstGeom>
        </p:spPr>
        <p:style>
          <a:lnRef idx="3">
            <a:schemeClr val="lt1"/>
          </a:lnRef>
          <a:fillRef idx="1">
            <a:schemeClr val="accent5"/>
          </a:fillRef>
          <a:effectRef idx="1">
            <a:schemeClr val="accent5"/>
          </a:effectRef>
          <a:fontRef idx="minor">
            <a:schemeClr val="lt1"/>
          </a:fontRef>
        </p:style>
        <p:txBody>
          <a:bodyPr>
            <a:spAutoFit/>
          </a:bodyPr>
          <a:lstStyle/>
          <a:p>
            <a:pPr eaLnBrk="1" hangingPunct="1">
              <a:defRPr/>
            </a:pPr>
            <a:r>
              <a:rPr lang="en-US" dirty="0"/>
              <a:t>Integration  of theory and practice </a:t>
            </a:r>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lgn="ctr"/>
            <a:r>
              <a:rPr lang="en-US" altLang="en-US" dirty="0" smtClean="0"/>
              <a:t>Semester -II</a:t>
            </a:r>
            <a:endParaRPr lang="en-IN" altLang="en-US" dirty="0" smtClean="0"/>
          </a:p>
        </p:txBody>
      </p:sp>
      <p:graphicFrame>
        <p:nvGraphicFramePr>
          <p:cNvPr id="4" name="Content Placeholder 3"/>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572132" y="5286375"/>
            <a:ext cx="2357438" cy="642938"/>
          </a:xfrm>
          <a:prstGeom prst="rect">
            <a:avLst/>
          </a:prstGeom>
        </p:spPr>
        <p:style>
          <a:lnRef idx="3">
            <a:schemeClr val="lt1"/>
          </a:lnRef>
          <a:fillRef idx="1">
            <a:schemeClr val="accent5"/>
          </a:fillRef>
          <a:effectRef idx="1">
            <a:schemeClr val="accent5"/>
          </a:effectRef>
          <a:fontRef idx="minor">
            <a:schemeClr val="lt1"/>
          </a:fontRef>
        </p:style>
        <p:txBody>
          <a:bodyPr>
            <a:spAutoFit/>
          </a:bodyPr>
          <a:lstStyle/>
          <a:p>
            <a:pPr eaLnBrk="1" hangingPunct="1">
              <a:defRPr/>
            </a:pPr>
            <a:r>
              <a:rPr lang="en-US" dirty="0"/>
              <a:t>Integration  of theory and practice </a:t>
            </a:r>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algn="ctr"/>
            <a:r>
              <a:rPr lang="en-US" altLang="en-US" dirty="0" smtClean="0"/>
              <a:t>Semester - III</a:t>
            </a:r>
            <a:endParaRPr lang="en-IN" altLang="en-US" dirty="0" smtClean="0"/>
          </a:p>
        </p:txBody>
      </p:sp>
      <p:graphicFrame>
        <p:nvGraphicFramePr>
          <p:cNvPr id="5" name="Content Placeholder 4"/>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5715008" y="5786438"/>
            <a:ext cx="2357437" cy="642937"/>
          </a:xfrm>
          <a:prstGeom prst="rect">
            <a:avLst/>
          </a:prstGeom>
        </p:spPr>
        <p:style>
          <a:lnRef idx="3">
            <a:schemeClr val="lt1"/>
          </a:lnRef>
          <a:fillRef idx="1">
            <a:schemeClr val="accent5"/>
          </a:fillRef>
          <a:effectRef idx="1">
            <a:schemeClr val="accent5"/>
          </a:effectRef>
          <a:fontRef idx="minor">
            <a:schemeClr val="lt1"/>
          </a:fontRef>
        </p:style>
        <p:txBody>
          <a:bodyPr>
            <a:spAutoFit/>
          </a:bodyPr>
          <a:lstStyle/>
          <a:p>
            <a:pPr eaLnBrk="1" hangingPunct="1">
              <a:defRPr/>
            </a:pPr>
            <a:r>
              <a:rPr lang="en-US" dirty="0"/>
              <a:t>Integration  of theory and practice </a:t>
            </a:r>
            <a:endParaRPr lang="en-IN"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lgn="ctr"/>
            <a:r>
              <a:rPr lang="en-US" altLang="en-US" dirty="0" smtClean="0"/>
              <a:t>Semester  - IV </a:t>
            </a:r>
            <a:endParaRPr lang="en-IN" altLang="en-US" dirty="0" smtClean="0"/>
          </a:p>
        </p:txBody>
      </p:sp>
      <p:graphicFrame>
        <p:nvGraphicFramePr>
          <p:cNvPr id="4" name="Content Placeholder 3"/>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572132" y="5715020"/>
            <a:ext cx="2428875" cy="642938"/>
          </a:xfrm>
          <a:prstGeom prst="rect">
            <a:avLst/>
          </a:prstGeom>
        </p:spPr>
        <p:style>
          <a:lnRef idx="1">
            <a:schemeClr val="accent3"/>
          </a:lnRef>
          <a:fillRef idx="3">
            <a:schemeClr val="accent3"/>
          </a:fillRef>
          <a:effectRef idx="2">
            <a:schemeClr val="accent3"/>
          </a:effectRef>
          <a:fontRef idx="minor">
            <a:schemeClr val="lt1"/>
          </a:fontRef>
        </p:style>
        <p:txBody>
          <a:bodyPr>
            <a:spAutoFit/>
          </a:bodyPr>
          <a:lstStyle/>
          <a:p>
            <a:pPr eaLnBrk="1" hangingPunct="1">
              <a:defRPr/>
            </a:pPr>
            <a:r>
              <a:rPr lang="en-US" dirty="0"/>
              <a:t>Integration  of theory and practice </a:t>
            </a:r>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28625" y="274638"/>
            <a:ext cx="8258175" cy="1143000"/>
          </a:xfrm>
        </p:spPr>
        <p:txBody>
          <a:bodyPr/>
          <a:lstStyle/>
          <a:p>
            <a:r>
              <a:rPr lang="en-US" altLang="en-US" b="1" smtClean="0"/>
              <a:t>Phases of  Training</a:t>
            </a:r>
          </a:p>
        </p:txBody>
      </p:sp>
      <p:sp>
        <p:nvSpPr>
          <p:cNvPr id="23555" name="Content Placeholder 2"/>
          <p:cNvSpPr>
            <a:spLocks noGrp="1"/>
          </p:cNvSpPr>
          <p:nvPr>
            <p:ph idx="1"/>
          </p:nvPr>
        </p:nvSpPr>
        <p:spPr>
          <a:xfrm>
            <a:off x="500063" y="1643063"/>
            <a:ext cx="4643437" cy="4857750"/>
          </a:xfrm>
        </p:spPr>
        <p:txBody>
          <a:bodyPr>
            <a:normAutofit/>
          </a:bodyPr>
          <a:lstStyle/>
          <a:p>
            <a:pPr>
              <a:buFont typeface="Wingdings" pitchFamily="2" charset="2"/>
              <a:buChar char="v"/>
            </a:pPr>
            <a:r>
              <a:rPr lang="en-US" altLang="en-US" dirty="0" smtClean="0">
                <a:solidFill>
                  <a:srgbClr val="00B050"/>
                </a:solidFill>
              </a:rPr>
              <a:t>Class room orientation</a:t>
            </a:r>
          </a:p>
          <a:p>
            <a:pPr>
              <a:buFont typeface="Wingdings" pitchFamily="2" charset="2"/>
              <a:buChar char="v"/>
            </a:pPr>
            <a:r>
              <a:rPr lang="en-US" altLang="en-US" dirty="0" smtClean="0">
                <a:solidFill>
                  <a:srgbClr val="00B050"/>
                </a:solidFill>
              </a:rPr>
              <a:t>Orientation visit to Social Welfare agencies</a:t>
            </a:r>
          </a:p>
          <a:p>
            <a:pPr>
              <a:buFont typeface="Wingdings" pitchFamily="2" charset="2"/>
              <a:buChar char="v"/>
            </a:pPr>
            <a:r>
              <a:rPr lang="en-US" altLang="en-US" dirty="0" smtClean="0">
                <a:solidFill>
                  <a:srgbClr val="C00000"/>
                </a:solidFill>
              </a:rPr>
              <a:t>Concurrent training in Social Welfare agencies</a:t>
            </a:r>
          </a:p>
          <a:p>
            <a:pPr>
              <a:buFont typeface="Wingdings" pitchFamily="2" charset="2"/>
              <a:buChar char="v"/>
            </a:pPr>
            <a:r>
              <a:rPr lang="en-US" altLang="en-US" dirty="0" smtClean="0">
                <a:solidFill>
                  <a:srgbClr val="C00000"/>
                </a:solidFill>
              </a:rPr>
              <a:t>Individual and group conference with the supervisor  </a:t>
            </a:r>
          </a:p>
        </p:txBody>
      </p:sp>
      <p:pic>
        <p:nvPicPr>
          <p:cNvPr id="23556" name="Picture 2" descr="animated-school-image-0043"/>
          <p:cNvPicPr>
            <a:picLocks noChangeAspect="1" noChangeArrowheads="1" noCrop="1"/>
          </p:cNvPicPr>
          <p:nvPr/>
        </p:nvPicPr>
        <p:blipFill>
          <a:blip r:embed="rId2"/>
          <a:srcRect/>
          <a:stretch>
            <a:fillRect/>
          </a:stretch>
        </p:blipFill>
        <p:spPr bwMode="auto">
          <a:xfrm>
            <a:off x="4429124" y="1347790"/>
            <a:ext cx="3467100" cy="1795458"/>
          </a:xfrm>
          <a:prstGeom prst="rect">
            <a:avLst/>
          </a:prstGeom>
          <a:noFill/>
          <a:ln w="9525">
            <a:noFill/>
            <a:miter lim="800000"/>
            <a:headEnd/>
            <a:tailEnd/>
          </a:ln>
        </p:spPr>
      </p:pic>
      <p:pic>
        <p:nvPicPr>
          <p:cNvPr id="23557" name="Picture 4" descr="http://www.heathersanimations.com/work/copy5.gif"/>
          <p:cNvPicPr>
            <a:picLocks noChangeAspect="1" noChangeArrowheads="1" noCrop="1"/>
          </p:cNvPicPr>
          <p:nvPr/>
        </p:nvPicPr>
        <p:blipFill>
          <a:blip r:embed="rId3"/>
          <a:srcRect/>
          <a:stretch>
            <a:fillRect/>
          </a:stretch>
        </p:blipFill>
        <p:spPr bwMode="auto">
          <a:xfrm>
            <a:off x="5500694" y="2857496"/>
            <a:ext cx="2238375" cy="2057400"/>
          </a:xfrm>
          <a:prstGeom prst="rect">
            <a:avLst/>
          </a:prstGeom>
          <a:noFill/>
          <a:ln w="9525">
            <a:noFill/>
            <a:miter lim="800000"/>
            <a:headEnd/>
            <a:tailEnd/>
          </a:ln>
        </p:spPr>
      </p:pic>
      <p:pic>
        <p:nvPicPr>
          <p:cNvPr id="23558" name="Picture 6" descr="http://st.depositphotos.com/1005979/2033/i/950/depositphotos_20332497-Evaluation-Report-Card-Clipboard-Assessment-Grades.jpg"/>
          <p:cNvPicPr>
            <a:picLocks noChangeAspect="1" noChangeArrowheads="1"/>
          </p:cNvPicPr>
          <p:nvPr/>
        </p:nvPicPr>
        <p:blipFill>
          <a:blip r:embed="rId4"/>
          <a:srcRect/>
          <a:stretch>
            <a:fillRect/>
          </a:stretch>
        </p:blipFill>
        <p:spPr bwMode="auto">
          <a:xfrm>
            <a:off x="5072066" y="4926013"/>
            <a:ext cx="3048000" cy="19319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28596" y="2714620"/>
            <a:ext cx="8229600" cy="1143000"/>
          </a:xfrm>
        </p:spPr>
        <p:txBody>
          <a:bodyPr/>
          <a:lstStyle/>
          <a:p>
            <a:pPr algn="ctr"/>
            <a:r>
              <a:rPr lang="en-IN" altLang="en-US" dirty="0" smtClean="0"/>
              <a:t>Thank You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idx="4294967295"/>
          </p:nvPr>
        </p:nvSpPr>
        <p:spPr>
          <a:xfrm>
            <a:off x="0" y="274638"/>
            <a:ext cx="8229600" cy="1143000"/>
          </a:xfrm>
        </p:spPr>
        <p:txBody>
          <a:bodyPr>
            <a:normAutofit/>
          </a:bodyPr>
          <a:lstStyle/>
          <a:p>
            <a:pPr eaLnBrk="1" hangingPunct="1"/>
            <a:r>
              <a:rPr lang="en-US" altLang="en-US" sz="3600" b="1" i="1" dirty="0" smtClean="0">
                <a:solidFill>
                  <a:srgbClr val="FF0000"/>
                </a:solidFill>
              </a:rPr>
              <a:t>Presentation covers the following contents:</a:t>
            </a:r>
          </a:p>
        </p:txBody>
      </p:sp>
      <p:sp>
        <p:nvSpPr>
          <p:cNvPr id="6147" name="Content Placeholder 2"/>
          <p:cNvSpPr>
            <a:spLocks noGrp="1"/>
          </p:cNvSpPr>
          <p:nvPr>
            <p:ph idx="4294967295"/>
          </p:nvPr>
        </p:nvSpPr>
        <p:spPr>
          <a:xfrm>
            <a:off x="428596" y="1643085"/>
            <a:ext cx="8429684" cy="5000625"/>
          </a:xfrm>
        </p:spPr>
        <p:txBody>
          <a:bodyPr/>
          <a:lstStyle/>
          <a:p>
            <a:pPr eaLnBrk="1" hangingPunct="1">
              <a:lnSpc>
                <a:spcPct val="150000"/>
              </a:lnSpc>
              <a:buFont typeface="Wingdings" pitchFamily="2" charset="2"/>
              <a:buChar char="v"/>
              <a:defRPr/>
            </a:pPr>
            <a:r>
              <a:rPr lang="en-IN" altLang="en-US" sz="2800" dirty="0">
                <a:latin typeface="Palatino Linotype" pitchFamily="18" charset="0"/>
                <a:cs typeface="Times New Roman" panose="02020603050405020304" pitchFamily="18" charset="0"/>
              </a:rPr>
              <a:t>Introduction </a:t>
            </a:r>
          </a:p>
          <a:p>
            <a:pPr eaLnBrk="1" hangingPunct="1">
              <a:lnSpc>
                <a:spcPct val="150000"/>
              </a:lnSpc>
              <a:buFont typeface="Wingdings" pitchFamily="2" charset="2"/>
              <a:buChar char="v"/>
              <a:defRPr/>
            </a:pPr>
            <a:r>
              <a:rPr lang="en-IN" altLang="en-US" sz="2800" dirty="0">
                <a:latin typeface="Palatino Linotype" pitchFamily="18" charset="0"/>
                <a:cs typeface="Times New Roman" panose="02020603050405020304" pitchFamily="18" charset="0"/>
              </a:rPr>
              <a:t>MSW programme outcomes </a:t>
            </a:r>
          </a:p>
          <a:p>
            <a:pPr eaLnBrk="1" hangingPunct="1">
              <a:lnSpc>
                <a:spcPct val="150000"/>
              </a:lnSpc>
              <a:buFont typeface="Wingdings" pitchFamily="2" charset="2"/>
              <a:buChar char="v"/>
              <a:defRPr/>
            </a:pPr>
            <a:r>
              <a:rPr lang="en-IN" altLang="en-US" sz="2800" dirty="0">
                <a:latin typeface="Palatino Linotype" pitchFamily="18" charset="0"/>
                <a:cs typeface="Times New Roman" panose="02020603050405020304" pitchFamily="18" charset="0"/>
              </a:rPr>
              <a:t>Programme specific outcomes </a:t>
            </a:r>
          </a:p>
          <a:p>
            <a:pPr eaLnBrk="1" hangingPunct="1">
              <a:lnSpc>
                <a:spcPct val="150000"/>
              </a:lnSpc>
              <a:buFont typeface="Wingdings" pitchFamily="2" charset="2"/>
              <a:buChar char="v"/>
              <a:defRPr/>
            </a:pPr>
            <a:r>
              <a:rPr lang="en-US" altLang="en-US" sz="2800" dirty="0">
                <a:latin typeface="Palatino Linotype" pitchFamily="18" charset="0"/>
                <a:cs typeface="Times New Roman" panose="02020603050405020304" pitchFamily="18" charset="0"/>
              </a:rPr>
              <a:t>An overview of our MSW </a:t>
            </a:r>
            <a:r>
              <a:rPr lang="en-US" altLang="en-US" sz="2800" dirty="0" err="1" smtClean="0">
                <a:latin typeface="Palatino Linotype" pitchFamily="18" charset="0"/>
                <a:cs typeface="Times New Roman" panose="02020603050405020304" pitchFamily="18" charset="0"/>
              </a:rPr>
              <a:t>Progrmme</a:t>
            </a:r>
            <a:endParaRPr lang="en-US" altLang="en-US" sz="2800" dirty="0">
              <a:latin typeface="Palatino Linotype" pitchFamily="18" charset="0"/>
              <a:cs typeface="Times New Roman" panose="02020603050405020304" pitchFamily="18" charset="0"/>
            </a:endParaRPr>
          </a:p>
          <a:p>
            <a:pPr eaLnBrk="1" hangingPunct="1">
              <a:lnSpc>
                <a:spcPct val="150000"/>
              </a:lnSpc>
              <a:buFont typeface="Wingdings" pitchFamily="2" charset="2"/>
              <a:buChar char="v"/>
              <a:defRPr/>
            </a:pPr>
            <a:r>
              <a:rPr lang="en-US" altLang="en-US" sz="2800" dirty="0">
                <a:latin typeface="Palatino Linotype" pitchFamily="18" charset="0"/>
                <a:cs typeface="Times New Roman" panose="02020603050405020304" pitchFamily="18" charset="0"/>
              </a:rPr>
              <a:t>Semester wise presentation of theory practice integration  </a:t>
            </a:r>
          </a:p>
          <a:p>
            <a:pPr eaLnBrk="1" hangingPunct="1">
              <a:lnSpc>
                <a:spcPct val="150000"/>
              </a:lnSpc>
              <a:buFont typeface="Wingdings" pitchFamily="2" charset="2"/>
              <a:buChar char="v"/>
              <a:defRPr/>
            </a:pPr>
            <a:r>
              <a:rPr lang="en-US" altLang="en-US" sz="2800" dirty="0">
                <a:latin typeface="Palatino Linotype" pitchFamily="18" charset="0"/>
                <a:cs typeface="Times New Roman" panose="02020603050405020304" pitchFamily="18" charset="0"/>
              </a:rPr>
              <a:t>Phases of  training</a:t>
            </a:r>
          </a:p>
          <a:p>
            <a:pPr marL="0" indent="0" eaLnBrk="1" hangingPunct="1">
              <a:buFont typeface="Arial" panose="020B0604020202020204" pitchFamily="34" charset="0"/>
              <a:buNone/>
              <a:defRPr/>
            </a:pPr>
            <a:endParaRPr lang="en-US" altLang="en-US" sz="2800" dirty="0">
              <a:latin typeface="Palatino Linotype"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00"/>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6146" name="Title 6"/>
          <p:cNvSpPr>
            <a:spLocks noGrp="1"/>
          </p:cNvSpPr>
          <p:nvPr>
            <p:ph type="title"/>
          </p:nvPr>
        </p:nvSpPr>
        <p:spPr/>
        <p:txBody>
          <a:bodyPr/>
          <a:lstStyle/>
          <a:p>
            <a:r>
              <a:rPr lang="en-US" altLang="en-US" dirty="0" smtClean="0"/>
              <a:t>Introduction</a:t>
            </a:r>
            <a:endParaRPr lang="en-IN" altLang="en-US" dirty="0" smtClean="0"/>
          </a:p>
        </p:txBody>
      </p:sp>
      <p:sp>
        <p:nvSpPr>
          <p:cNvPr id="6147" name="Content Placeholder 7"/>
          <p:cNvSpPr>
            <a:spLocks noGrp="1"/>
          </p:cNvSpPr>
          <p:nvPr>
            <p:ph idx="1"/>
          </p:nvPr>
        </p:nvSpPr>
        <p:spPr>
          <a:xfrm>
            <a:off x="642938" y="1714500"/>
            <a:ext cx="7286648" cy="4857750"/>
          </a:xfrm>
        </p:spPr>
        <p:txBody>
          <a:bodyPr/>
          <a:lstStyle/>
          <a:p>
            <a:pPr algn="just">
              <a:lnSpc>
                <a:spcPct val="150000"/>
              </a:lnSpc>
            </a:pPr>
            <a:r>
              <a:rPr lang="en-IN" altLang="en-US" sz="2800" dirty="0" smtClean="0">
                <a:latin typeface="Palatino Linotype" pitchFamily="18" charset="0"/>
                <a:cs typeface="Times New Roman" panose="02020603050405020304" pitchFamily="18" charset="0"/>
              </a:rPr>
              <a:t>Social work is a practice-based human service profession </a:t>
            </a:r>
          </a:p>
          <a:p>
            <a:pPr algn="just">
              <a:lnSpc>
                <a:spcPct val="150000"/>
              </a:lnSpc>
            </a:pPr>
            <a:r>
              <a:rPr lang="en-IN" altLang="en-US" sz="2800" dirty="0" smtClean="0">
                <a:latin typeface="Palatino Linotype" pitchFamily="18" charset="0"/>
                <a:cs typeface="Times New Roman" panose="02020603050405020304" pitchFamily="18" charset="0"/>
              </a:rPr>
              <a:t>Academic discipline aimed at bringing social change.</a:t>
            </a:r>
          </a:p>
          <a:p>
            <a:endParaRPr lang="en-IN" altLang="en-US" dirty="0" smtClean="0"/>
          </a:p>
        </p:txBody>
      </p:sp>
      <p:sp>
        <p:nvSpPr>
          <p:cNvPr id="6148" name="Picture Placeholder 2"/>
          <p:cNvSpPr txBox="1">
            <a:spLocks/>
          </p:cNvSpPr>
          <p:nvPr/>
        </p:nvSpPr>
        <p:spPr bwMode="auto">
          <a:xfrm>
            <a:off x="539750" y="701675"/>
            <a:ext cx="8424863" cy="5967413"/>
          </a:xfrm>
          <a:prstGeom prst="rect">
            <a:avLst/>
          </a:prstGeom>
          <a:noFill/>
          <a:ln w="9525">
            <a:noFill/>
            <a:miter lim="800000"/>
            <a:headEnd/>
            <a:tailEnd/>
          </a:ln>
        </p:spPr>
        <p:txBody>
          <a:bodyPr/>
          <a:lstStyle/>
          <a:p>
            <a:pPr eaLnBrk="1" hangingPunct="1"/>
            <a:endParaRPr lang="hr-HR"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762024" y="71414"/>
            <a:ext cx="7239000" cy="1143000"/>
          </a:xfrm>
        </p:spPr>
        <p:txBody>
          <a:bodyPr/>
          <a:lstStyle/>
          <a:p>
            <a:pPr algn="r"/>
            <a:r>
              <a:rPr lang="en-IN" altLang="en-US" dirty="0" smtClean="0"/>
              <a:t>Cont...</a:t>
            </a:r>
          </a:p>
        </p:txBody>
      </p:sp>
      <p:sp>
        <p:nvSpPr>
          <p:cNvPr id="5123" name="Content Placeholder 2"/>
          <p:cNvSpPr>
            <a:spLocks noGrp="1"/>
          </p:cNvSpPr>
          <p:nvPr>
            <p:ph idx="1"/>
          </p:nvPr>
        </p:nvSpPr>
        <p:spPr>
          <a:xfrm>
            <a:off x="285720" y="1285860"/>
            <a:ext cx="7572428" cy="5143536"/>
          </a:xfrm>
        </p:spPr>
        <p:txBody>
          <a:bodyPr>
            <a:noAutofit/>
          </a:bodyPr>
          <a:lstStyle/>
          <a:p>
            <a:pPr algn="just">
              <a:buFont typeface="Wingdings" pitchFamily="2" charset="2"/>
              <a:buChar char="v"/>
              <a:defRPr/>
            </a:pPr>
            <a:r>
              <a:rPr lang="en-IN" altLang="en-US" sz="2800" dirty="0">
                <a:latin typeface="Palatino Linotype" pitchFamily="18" charset="0"/>
                <a:cs typeface="Times New Roman" panose="02020603050405020304" pitchFamily="18" charset="0"/>
              </a:rPr>
              <a:t>MSW programme of </a:t>
            </a:r>
            <a:r>
              <a:rPr lang="en-IN" altLang="en-US" sz="2800" smtClean="0">
                <a:latin typeface="Palatino Linotype" pitchFamily="18" charset="0"/>
                <a:cs typeface="Times New Roman" panose="02020603050405020304" pitchFamily="18" charset="0"/>
              </a:rPr>
              <a:t>Bharathidasan University </a:t>
            </a:r>
            <a:r>
              <a:rPr lang="en-IN" altLang="en-US" sz="2800" dirty="0">
                <a:latin typeface="Palatino Linotype" pitchFamily="18" charset="0"/>
                <a:cs typeface="Times New Roman" panose="02020603050405020304" pitchFamily="18" charset="0"/>
              </a:rPr>
              <a:t>is designed to train and prepare the students for professional practice in Social Work and to uphold the </a:t>
            </a:r>
          </a:p>
          <a:p>
            <a:pPr algn="just">
              <a:buFont typeface="Wingdings" pitchFamily="2" charset="2"/>
              <a:buChar char="v"/>
              <a:defRPr/>
            </a:pPr>
            <a:r>
              <a:rPr lang="en-IN" altLang="en-US" sz="2800" dirty="0" smtClean="0">
                <a:latin typeface="Palatino Linotype" pitchFamily="18" charset="0"/>
                <a:cs typeface="Times New Roman" panose="02020603050405020304" pitchFamily="18" charset="0"/>
              </a:rPr>
              <a:t>Basic Values, </a:t>
            </a:r>
            <a:endParaRPr lang="en-IN" altLang="en-US" sz="2800" dirty="0">
              <a:latin typeface="Palatino Linotype" pitchFamily="18" charset="0"/>
              <a:cs typeface="Times New Roman" panose="02020603050405020304" pitchFamily="18" charset="0"/>
            </a:endParaRPr>
          </a:p>
          <a:p>
            <a:pPr algn="just">
              <a:buFont typeface="Wingdings" pitchFamily="2" charset="2"/>
              <a:buChar char="v"/>
              <a:defRPr/>
            </a:pPr>
            <a:r>
              <a:rPr lang="en-IN" altLang="en-US" sz="2800" dirty="0" smtClean="0">
                <a:latin typeface="Palatino Linotype" pitchFamily="18" charset="0"/>
                <a:cs typeface="Times New Roman" panose="02020603050405020304" pitchFamily="18" charset="0"/>
              </a:rPr>
              <a:t>Ethics, </a:t>
            </a:r>
          </a:p>
          <a:p>
            <a:pPr algn="just">
              <a:buFont typeface="Wingdings" pitchFamily="2" charset="2"/>
              <a:buChar char="v"/>
              <a:defRPr/>
            </a:pPr>
            <a:r>
              <a:rPr lang="en-IN" altLang="en-US" sz="2800" dirty="0" smtClean="0">
                <a:latin typeface="Palatino Linotype" pitchFamily="18" charset="0"/>
                <a:cs typeface="Times New Roman" panose="02020603050405020304" pitchFamily="18" charset="0"/>
              </a:rPr>
              <a:t>Skills, </a:t>
            </a:r>
          </a:p>
          <a:p>
            <a:pPr algn="just">
              <a:buFont typeface="Wingdings" pitchFamily="2" charset="2"/>
              <a:buChar char="v"/>
              <a:defRPr/>
            </a:pPr>
            <a:r>
              <a:rPr lang="en-IN" altLang="en-US" sz="2800" dirty="0" smtClean="0">
                <a:latin typeface="Palatino Linotype" pitchFamily="18" charset="0"/>
                <a:cs typeface="Times New Roman" panose="02020603050405020304" pitchFamily="18" charset="0"/>
              </a:rPr>
              <a:t>Principles,</a:t>
            </a:r>
          </a:p>
          <a:p>
            <a:pPr algn="just">
              <a:buFont typeface="Wingdings" pitchFamily="2" charset="2"/>
              <a:buChar char="v"/>
              <a:defRPr/>
            </a:pPr>
            <a:r>
              <a:rPr lang="en-IN" altLang="en-US" sz="2800" dirty="0" smtClean="0">
                <a:latin typeface="Palatino Linotype" pitchFamily="18" charset="0"/>
                <a:cs typeface="Times New Roman" panose="02020603050405020304" pitchFamily="18" charset="0"/>
              </a:rPr>
              <a:t> Philosophy and </a:t>
            </a:r>
            <a:endParaRPr lang="en-IN" altLang="en-US" sz="2800" dirty="0">
              <a:latin typeface="Palatino Linotype" pitchFamily="18" charset="0"/>
              <a:cs typeface="Times New Roman" panose="02020603050405020304" pitchFamily="18" charset="0"/>
            </a:endParaRPr>
          </a:p>
          <a:p>
            <a:pPr algn="just">
              <a:buFont typeface="Wingdings" pitchFamily="2" charset="2"/>
              <a:buChar char="v"/>
              <a:defRPr/>
            </a:pPr>
            <a:r>
              <a:rPr lang="en-IN" altLang="en-US" sz="2800" dirty="0" smtClean="0">
                <a:latin typeface="Palatino Linotype" pitchFamily="18" charset="0"/>
                <a:cs typeface="Times New Roman" panose="02020603050405020304" pitchFamily="18" charset="0"/>
              </a:rPr>
              <a:t>Practices </a:t>
            </a:r>
            <a:r>
              <a:rPr lang="en-IN" altLang="en-US" sz="2800" dirty="0">
                <a:latin typeface="Palatino Linotype" pitchFamily="18" charset="0"/>
                <a:cs typeface="Times New Roman" panose="02020603050405020304" pitchFamily="18" charset="0"/>
              </a:rPr>
              <a:t>advocated by Professional Bodies.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2D050"/>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9218" name="Naslov 4"/>
          <p:cNvSpPr>
            <a:spLocks noGrp="1"/>
          </p:cNvSpPr>
          <p:nvPr>
            <p:ph type="title"/>
          </p:nvPr>
        </p:nvSpPr>
        <p:spPr/>
        <p:txBody>
          <a:bodyPr>
            <a:normAutofit fontScale="90000"/>
          </a:bodyPr>
          <a:lstStyle/>
          <a:p>
            <a:pPr eaLnBrk="1" hangingPunct="1"/>
            <a:r>
              <a:rPr lang="en-IN" altLang="en-US" b="1" smtClean="0"/>
              <a:t/>
            </a:r>
            <a:br>
              <a:rPr lang="en-IN" altLang="en-US" b="1" smtClean="0"/>
            </a:br>
            <a:r>
              <a:rPr lang="en-IN" altLang="en-US" b="1" smtClean="0"/>
              <a:t>MSW PROGRAMME OUTCOMES </a:t>
            </a:r>
            <a:r>
              <a:rPr lang="en-IN" altLang="en-US" smtClean="0"/>
              <a:t/>
            </a:r>
            <a:br>
              <a:rPr lang="en-IN" altLang="en-US" smtClean="0"/>
            </a:br>
            <a:endParaRPr lang="hr-HR" altLang="en-US" smtClean="0"/>
          </a:p>
        </p:txBody>
      </p:sp>
      <p:sp>
        <p:nvSpPr>
          <p:cNvPr id="9219" name="Rezervirano mjesto sadržaja 5"/>
          <p:cNvSpPr>
            <a:spLocks noGrp="1"/>
          </p:cNvSpPr>
          <p:nvPr>
            <p:ph idx="1"/>
          </p:nvPr>
        </p:nvSpPr>
        <p:spPr>
          <a:xfrm>
            <a:off x="500063" y="1357313"/>
            <a:ext cx="8215312" cy="5143500"/>
          </a:xfrm>
        </p:spPr>
        <p:txBody>
          <a:bodyPr>
            <a:normAutofit lnSpcReduction="10000"/>
          </a:bodyPr>
          <a:lstStyle/>
          <a:p>
            <a:pPr>
              <a:buFont typeface="Arial" charset="0"/>
              <a:buNone/>
            </a:pPr>
            <a:endParaRPr lang="en-IN" altLang="en-US" sz="2400" dirty="0" smtClean="0"/>
          </a:p>
          <a:p>
            <a:pPr>
              <a:lnSpc>
                <a:spcPct val="150000"/>
              </a:lnSpc>
              <a:buFont typeface="Wingdings" pitchFamily="2" charset="2"/>
              <a:buChar char="v"/>
            </a:pPr>
            <a:r>
              <a:rPr lang="en-IN" altLang="en-US" sz="2800" dirty="0" smtClean="0">
                <a:latin typeface="Palatino Linotype" pitchFamily="18" charset="0"/>
                <a:cs typeface="Times New Roman" panose="02020603050405020304" pitchFamily="18" charset="0"/>
              </a:rPr>
              <a:t>Values and Ethics </a:t>
            </a:r>
          </a:p>
          <a:p>
            <a:pPr>
              <a:lnSpc>
                <a:spcPct val="150000"/>
              </a:lnSpc>
              <a:buFont typeface="Wingdings" pitchFamily="2" charset="2"/>
              <a:buChar char="v"/>
            </a:pPr>
            <a:r>
              <a:rPr lang="en-IN" altLang="en-US" sz="2800" dirty="0" smtClean="0">
                <a:latin typeface="Palatino Linotype" pitchFamily="18" charset="0"/>
                <a:cs typeface="Times New Roman" panose="02020603050405020304" pitchFamily="18" charset="0"/>
              </a:rPr>
              <a:t>Social Work Knowledge</a:t>
            </a:r>
          </a:p>
          <a:p>
            <a:pPr>
              <a:lnSpc>
                <a:spcPct val="150000"/>
              </a:lnSpc>
              <a:buFont typeface="Wingdings" pitchFamily="2" charset="2"/>
              <a:buChar char="v"/>
            </a:pPr>
            <a:r>
              <a:rPr lang="en-IN" altLang="en-US" sz="2800" dirty="0" smtClean="0">
                <a:latin typeface="Palatino Linotype" pitchFamily="18" charset="0"/>
                <a:cs typeface="Times New Roman" panose="02020603050405020304" pitchFamily="18" charset="0"/>
              </a:rPr>
              <a:t>Social Work Skills </a:t>
            </a:r>
          </a:p>
          <a:p>
            <a:pPr>
              <a:lnSpc>
                <a:spcPct val="150000"/>
              </a:lnSpc>
              <a:buFont typeface="Wingdings" pitchFamily="2" charset="2"/>
              <a:buChar char="v"/>
            </a:pPr>
            <a:r>
              <a:rPr lang="en-IN" altLang="en-US" sz="2800" dirty="0" smtClean="0">
                <a:latin typeface="Palatino Linotype" pitchFamily="18" charset="0"/>
                <a:cs typeface="Times New Roman" panose="02020603050405020304" pitchFamily="18" charset="0"/>
              </a:rPr>
              <a:t>Social Work Practice</a:t>
            </a:r>
          </a:p>
          <a:p>
            <a:pPr>
              <a:lnSpc>
                <a:spcPct val="150000"/>
              </a:lnSpc>
              <a:buFont typeface="Wingdings" pitchFamily="2" charset="2"/>
              <a:buChar char="v"/>
            </a:pPr>
            <a:r>
              <a:rPr lang="en-IN" altLang="en-US" sz="2800" dirty="0" smtClean="0">
                <a:latin typeface="Palatino Linotype" pitchFamily="18" charset="0"/>
                <a:cs typeface="Times New Roman" panose="02020603050405020304" pitchFamily="18" charset="0"/>
              </a:rPr>
              <a:t>Conduct Social Work Research</a:t>
            </a:r>
          </a:p>
          <a:p>
            <a:pPr>
              <a:lnSpc>
                <a:spcPct val="150000"/>
              </a:lnSpc>
              <a:buFont typeface="Wingdings" pitchFamily="2" charset="2"/>
              <a:buChar char="v"/>
            </a:pPr>
            <a:r>
              <a:rPr lang="en-IN" altLang="en-US" sz="2800" dirty="0" smtClean="0">
                <a:latin typeface="Palatino Linotype" pitchFamily="18" charset="0"/>
                <a:cs typeface="Times New Roman" panose="02020603050405020304" pitchFamily="18" charset="0"/>
              </a:rPr>
              <a:t>Human Rights and Human Values</a:t>
            </a:r>
          </a:p>
          <a:p>
            <a:pPr>
              <a:buFont typeface="Arial" charset="0"/>
              <a:buNone/>
            </a:pPr>
            <a:r>
              <a:rPr lang="en-IN" altLang="en-US" sz="2400" dirty="0" smtClean="0"/>
              <a:t> </a:t>
            </a:r>
          </a:p>
          <a:p>
            <a:pPr eaLnBrk="1" hangingPunct="1"/>
            <a:endParaRPr lang="hr-HR" altLang="en-US" sz="2200" dirty="0" smtClean="0"/>
          </a:p>
        </p:txBody>
      </p:sp>
      <p:pic>
        <p:nvPicPr>
          <p:cNvPr id="9220" name="Picture 5" descr="blogcommunity_2"/>
          <p:cNvPicPr>
            <a:picLocks noChangeAspect="1" noChangeArrowheads="1"/>
          </p:cNvPicPr>
          <p:nvPr/>
        </p:nvPicPr>
        <p:blipFill>
          <a:blip r:embed="rId3"/>
          <a:srcRect/>
          <a:stretch>
            <a:fillRect/>
          </a:stretch>
        </p:blipFill>
        <p:spPr bwMode="auto">
          <a:xfrm>
            <a:off x="9572625" y="4929188"/>
            <a:ext cx="1643063" cy="16811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2D050"/>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11266" name="Naslov 4"/>
          <p:cNvSpPr>
            <a:spLocks noGrp="1"/>
          </p:cNvSpPr>
          <p:nvPr>
            <p:ph type="title"/>
          </p:nvPr>
        </p:nvSpPr>
        <p:spPr>
          <a:xfrm>
            <a:off x="285750" y="357188"/>
            <a:ext cx="8501063" cy="1060450"/>
          </a:xfrm>
        </p:spPr>
        <p:txBody>
          <a:bodyPr>
            <a:normAutofit fontScale="90000"/>
          </a:bodyPr>
          <a:lstStyle/>
          <a:p>
            <a:pPr eaLnBrk="1" hangingPunct="1"/>
            <a:r>
              <a:rPr lang="en-IN" altLang="en-US" sz="4000" b="1" smtClean="0"/>
              <a:t>PROGRAMME SPECIFIC OUTCOMES</a:t>
            </a:r>
            <a:r>
              <a:rPr lang="en-IN" altLang="en-US" smtClean="0"/>
              <a:t/>
            </a:r>
            <a:br>
              <a:rPr lang="en-IN" altLang="en-US" smtClean="0"/>
            </a:br>
            <a:endParaRPr lang="hr-HR" altLang="en-US" smtClean="0"/>
          </a:p>
        </p:txBody>
      </p:sp>
      <p:sp>
        <p:nvSpPr>
          <p:cNvPr id="11267" name="Rezervirano mjesto sadržaja 5"/>
          <p:cNvSpPr>
            <a:spLocks noGrp="1"/>
          </p:cNvSpPr>
          <p:nvPr>
            <p:ph idx="1"/>
          </p:nvPr>
        </p:nvSpPr>
        <p:spPr>
          <a:xfrm>
            <a:off x="142845" y="1000108"/>
            <a:ext cx="7786742" cy="5572164"/>
          </a:xfrm>
        </p:spPr>
        <p:txBody>
          <a:bodyPr>
            <a:normAutofit fontScale="92500" lnSpcReduction="20000"/>
          </a:bodyPr>
          <a:lstStyle/>
          <a:p>
            <a:pPr algn="just">
              <a:lnSpc>
                <a:spcPct val="120000"/>
              </a:lnSpc>
              <a:buFont typeface="Wingdings" pitchFamily="2" charset="2"/>
              <a:buChar char="v"/>
            </a:pPr>
            <a:r>
              <a:rPr lang="en-IN" altLang="en-US" sz="2800" dirty="0" smtClean="0">
                <a:latin typeface="Palatino Linotype" pitchFamily="18" charset="0"/>
                <a:cs typeface="Times New Roman" panose="02020603050405020304" pitchFamily="18" charset="0"/>
              </a:rPr>
              <a:t>Identify one-self as a professional social worker</a:t>
            </a:r>
          </a:p>
          <a:p>
            <a:pPr algn="just">
              <a:lnSpc>
                <a:spcPct val="120000"/>
              </a:lnSpc>
              <a:buFont typeface="Wingdings" pitchFamily="2" charset="2"/>
              <a:buChar char="v"/>
            </a:pPr>
            <a:r>
              <a:rPr lang="en-IN" altLang="en-US" sz="2800" dirty="0" smtClean="0">
                <a:latin typeface="Palatino Linotype" pitchFamily="18" charset="0"/>
                <a:cs typeface="Times New Roman" panose="02020603050405020304" pitchFamily="18" charset="0"/>
              </a:rPr>
              <a:t>Analyse causes and consequences of social problems at the individual, family, community and societal levels.</a:t>
            </a:r>
          </a:p>
          <a:p>
            <a:pPr algn="just">
              <a:lnSpc>
                <a:spcPct val="120000"/>
              </a:lnSpc>
              <a:buFont typeface="Wingdings" pitchFamily="2" charset="2"/>
              <a:buChar char="v"/>
            </a:pPr>
            <a:r>
              <a:rPr lang="en-IN" altLang="en-US" sz="2800" dirty="0" smtClean="0">
                <a:latin typeface="Palatino Linotype" pitchFamily="18" charset="0"/>
                <a:cs typeface="Times New Roman" panose="02020603050405020304" pitchFamily="18" charset="0"/>
              </a:rPr>
              <a:t>appropriate intervention strategy for social well‐being </a:t>
            </a:r>
          </a:p>
          <a:p>
            <a:pPr algn="just">
              <a:lnSpc>
                <a:spcPct val="120000"/>
              </a:lnSpc>
              <a:buFont typeface="Wingdings" pitchFamily="2" charset="2"/>
              <a:buChar char="v"/>
            </a:pPr>
            <a:r>
              <a:rPr lang="en-IN" altLang="en-US" sz="2800" dirty="0" smtClean="0">
                <a:latin typeface="Palatino Linotype" pitchFamily="18" charset="0"/>
                <a:cs typeface="Times New Roman" panose="02020603050405020304" pitchFamily="18" charset="0"/>
              </a:rPr>
              <a:t>Understand human behaviour in the social environment and apply it to guide the processes of assessment, intervention, and evaluation of social dynamics.</a:t>
            </a:r>
            <a:r>
              <a:rPr lang="en-GB" altLang="en-US" sz="2800" dirty="0" smtClean="0">
                <a:latin typeface="Palatino Linotype" pitchFamily="18" charset="0"/>
                <a:cs typeface="Times New Roman" panose="02020603050405020304" pitchFamily="18" charset="0"/>
              </a:rPr>
              <a:t> </a:t>
            </a:r>
            <a:endParaRPr lang="en-IN" altLang="en-US" sz="2800" dirty="0" smtClean="0">
              <a:latin typeface="Palatino Linotype" pitchFamily="18" charset="0"/>
              <a:cs typeface="Times New Roman" panose="02020603050405020304" pitchFamily="18" charset="0"/>
            </a:endParaRPr>
          </a:p>
          <a:p>
            <a:pPr algn="just">
              <a:lnSpc>
                <a:spcPct val="120000"/>
              </a:lnSpc>
              <a:buFont typeface="Wingdings" pitchFamily="2" charset="2"/>
              <a:buChar char="v"/>
            </a:pPr>
            <a:r>
              <a:rPr lang="en-IN" altLang="en-US" sz="2800" dirty="0" smtClean="0">
                <a:latin typeface="Palatino Linotype" pitchFamily="18" charset="0"/>
                <a:cs typeface="Times New Roman" panose="02020603050405020304" pitchFamily="18" charset="0"/>
              </a:rPr>
              <a:t>Perform successfully in the chosen careers that require Social Work knowledge, aptitude and skills . </a:t>
            </a:r>
          </a:p>
        </p:txBody>
      </p:sp>
      <p:pic>
        <p:nvPicPr>
          <p:cNvPr id="11268" name="Picture 5" descr="blogcommunity_2"/>
          <p:cNvPicPr>
            <a:picLocks noChangeAspect="1" noChangeArrowheads="1"/>
          </p:cNvPicPr>
          <p:nvPr/>
        </p:nvPicPr>
        <p:blipFill>
          <a:blip r:embed="rId3"/>
          <a:srcRect/>
          <a:stretch>
            <a:fillRect/>
          </a:stretch>
        </p:blipFill>
        <p:spPr bwMode="auto">
          <a:xfrm>
            <a:off x="9572625" y="4929188"/>
            <a:ext cx="1643063" cy="16811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2D050"/>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13314" name="Naslov 4"/>
          <p:cNvSpPr>
            <a:spLocks noGrp="1"/>
          </p:cNvSpPr>
          <p:nvPr>
            <p:ph type="title"/>
          </p:nvPr>
        </p:nvSpPr>
        <p:spPr>
          <a:xfrm>
            <a:off x="285751" y="357188"/>
            <a:ext cx="7786712" cy="1060450"/>
          </a:xfrm>
        </p:spPr>
        <p:txBody>
          <a:bodyPr>
            <a:normAutofit fontScale="90000"/>
          </a:bodyPr>
          <a:lstStyle/>
          <a:p>
            <a:pPr algn="ctr" eaLnBrk="1" hangingPunct="1"/>
            <a:r>
              <a:rPr lang="en-IN" altLang="en-US" sz="4000" b="1" dirty="0" smtClean="0"/>
              <a:t>PROGRAMME SPECIFIC OUTCOMES</a:t>
            </a:r>
            <a:r>
              <a:rPr lang="en-IN" altLang="en-US" dirty="0" smtClean="0"/>
              <a:t/>
            </a:r>
            <a:br>
              <a:rPr lang="en-IN" altLang="en-US" dirty="0" smtClean="0"/>
            </a:br>
            <a:endParaRPr lang="hr-HR" altLang="en-US" dirty="0" smtClean="0"/>
          </a:p>
        </p:txBody>
      </p:sp>
      <p:sp>
        <p:nvSpPr>
          <p:cNvPr id="13315" name="Rezervirano mjesto sadržaja 5"/>
          <p:cNvSpPr>
            <a:spLocks noGrp="1"/>
          </p:cNvSpPr>
          <p:nvPr>
            <p:ph idx="1"/>
          </p:nvPr>
        </p:nvSpPr>
        <p:spPr>
          <a:xfrm>
            <a:off x="142844" y="1071562"/>
            <a:ext cx="7929618" cy="5500709"/>
          </a:xfrm>
        </p:spPr>
        <p:txBody>
          <a:bodyPr>
            <a:normAutofit fontScale="85000" lnSpcReduction="10000"/>
          </a:bodyPr>
          <a:lstStyle/>
          <a:p>
            <a:pPr algn="just">
              <a:lnSpc>
                <a:spcPct val="150000"/>
              </a:lnSpc>
              <a:buFont typeface="Wingdings" pitchFamily="2" charset="2"/>
              <a:buChar char="v"/>
            </a:pPr>
            <a:r>
              <a:rPr lang="en-IN" altLang="en-US" dirty="0" smtClean="0">
                <a:latin typeface="Palatino Linotype" pitchFamily="18" charset="0"/>
                <a:cs typeface="Times New Roman" panose="02020603050405020304" pitchFamily="18" charset="0"/>
              </a:rPr>
              <a:t>Develop social work skills and use tools of Social Work  to solve individual, family, group or community problems.</a:t>
            </a:r>
          </a:p>
          <a:p>
            <a:pPr algn="just">
              <a:lnSpc>
                <a:spcPct val="150000"/>
              </a:lnSpc>
              <a:buFont typeface="Wingdings" pitchFamily="2" charset="2"/>
              <a:buChar char="v"/>
            </a:pPr>
            <a:r>
              <a:rPr lang="en-IN" altLang="en-US" dirty="0" smtClean="0">
                <a:latin typeface="Palatino Linotype" pitchFamily="18" charset="0"/>
                <a:cs typeface="Times New Roman" panose="02020603050405020304" pitchFamily="18" charset="0"/>
              </a:rPr>
              <a:t>Perform tasks in Social Welfare Organisations</a:t>
            </a:r>
          </a:p>
          <a:p>
            <a:pPr algn="just">
              <a:lnSpc>
                <a:spcPct val="150000"/>
              </a:lnSpc>
              <a:buFont typeface="Wingdings" pitchFamily="2" charset="2"/>
              <a:buChar char="v"/>
            </a:pPr>
            <a:r>
              <a:rPr lang="en-IN" altLang="en-US" dirty="0" smtClean="0">
                <a:latin typeface="Palatino Linotype" pitchFamily="18" charset="0"/>
                <a:cs typeface="Times New Roman" panose="02020603050405020304" pitchFamily="18" charset="0"/>
              </a:rPr>
              <a:t>Develop skills to float and administer a voluntary service organization</a:t>
            </a:r>
          </a:p>
          <a:p>
            <a:pPr algn="just">
              <a:lnSpc>
                <a:spcPct val="150000"/>
              </a:lnSpc>
              <a:buFont typeface="Wingdings" pitchFamily="2" charset="2"/>
              <a:buChar char="v"/>
            </a:pPr>
            <a:r>
              <a:rPr lang="en-IN" altLang="en-US" dirty="0" smtClean="0">
                <a:latin typeface="Palatino Linotype" pitchFamily="18" charset="0"/>
                <a:cs typeface="Times New Roman" panose="02020603050405020304" pitchFamily="18" charset="0"/>
              </a:rPr>
              <a:t>Scientific research methodology and use research evidence to address the issue at hand, conduct social impact assessment surveys and evaluation of projects and prepare, use and maintain of records as positions held and institutions served.  </a:t>
            </a:r>
          </a:p>
        </p:txBody>
      </p:sp>
      <p:pic>
        <p:nvPicPr>
          <p:cNvPr id="13316" name="Picture 5" descr="blogcommunity_2"/>
          <p:cNvPicPr>
            <a:picLocks noChangeAspect="1" noChangeArrowheads="1"/>
          </p:cNvPicPr>
          <p:nvPr/>
        </p:nvPicPr>
        <p:blipFill>
          <a:blip r:embed="rId3"/>
          <a:srcRect/>
          <a:stretch>
            <a:fillRect/>
          </a:stretch>
        </p:blipFill>
        <p:spPr bwMode="auto">
          <a:xfrm>
            <a:off x="9572625" y="4929188"/>
            <a:ext cx="1643063" cy="16811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2D050"/>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15362" name="Naslov 4"/>
          <p:cNvSpPr>
            <a:spLocks noGrp="1"/>
          </p:cNvSpPr>
          <p:nvPr>
            <p:ph type="title"/>
          </p:nvPr>
        </p:nvSpPr>
        <p:spPr>
          <a:xfrm>
            <a:off x="285750" y="357188"/>
            <a:ext cx="8501063" cy="1060450"/>
          </a:xfrm>
        </p:spPr>
        <p:txBody>
          <a:bodyPr>
            <a:normAutofit fontScale="90000"/>
          </a:bodyPr>
          <a:lstStyle/>
          <a:p>
            <a:pPr eaLnBrk="1" hangingPunct="1"/>
            <a:r>
              <a:rPr lang="en-US" altLang="en-US" sz="3600" smtClean="0"/>
              <a:t>AN OVER VIEW OF OUR MSW PROGRMME </a:t>
            </a:r>
            <a:endParaRPr lang="hr-HR" altLang="en-US" sz="3600" smtClean="0"/>
          </a:p>
        </p:txBody>
      </p:sp>
      <p:sp>
        <p:nvSpPr>
          <p:cNvPr id="15363" name="Rezervirano mjesto sadržaja 5"/>
          <p:cNvSpPr>
            <a:spLocks noGrp="1"/>
          </p:cNvSpPr>
          <p:nvPr>
            <p:ph idx="1"/>
          </p:nvPr>
        </p:nvSpPr>
        <p:spPr>
          <a:xfrm>
            <a:off x="642939" y="1357313"/>
            <a:ext cx="7643838" cy="4500562"/>
          </a:xfrm>
        </p:spPr>
        <p:txBody>
          <a:bodyPr>
            <a:normAutofit fontScale="92500"/>
          </a:bodyPr>
          <a:lstStyle/>
          <a:p>
            <a:pPr>
              <a:buFont typeface="Arial" charset="0"/>
              <a:buNone/>
            </a:pPr>
            <a:endParaRPr lang="en-IN" altLang="en-US" sz="2400" dirty="0" smtClean="0"/>
          </a:p>
          <a:p>
            <a:pPr eaLnBrk="1" hangingPunct="1">
              <a:lnSpc>
                <a:spcPct val="150000"/>
              </a:lnSpc>
              <a:buFont typeface="Wingdings" pitchFamily="2" charset="2"/>
              <a:buChar char="v"/>
            </a:pPr>
            <a:r>
              <a:rPr lang="en-US" altLang="en-US" dirty="0" smtClean="0">
                <a:latin typeface="Palatino Linotype" pitchFamily="18" charset="0"/>
                <a:cs typeface="Times New Roman" panose="02020603050405020304" pitchFamily="18" charset="0"/>
              </a:rPr>
              <a:t>Four Semesters</a:t>
            </a:r>
          </a:p>
          <a:p>
            <a:pPr eaLnBrk="1" hangingPunct="1">
              <a:lnSpc>
                <a:spcPct val="150000"/>
              </a:lnSpc>
              <a:buFont typeface="Wingdings" pitchFamily="2" charset="2"/>
              <a:buChar char="v"/>
            </a:pPr>
            <a:r>
              <a:rPr lang="en-US" altLang="en-US" dirty="0" smtClean="0">
                <a:latin typeface="Palatino Linotype" pitchFamily="18" charset="0"/>
                <a:cs typeface="Times New Roman" panose="02020603050405020304" pitchFamily="18" charset="0"/>
              </a:rPr>
              <a:t>Orientation Visits to different social work settings  </a:t>
            </a:r>
          </a:p>
          <a:p>
            <a:pPr eaLnBrk="1" hangingPunct="1">
              <a:lnSpc>
                <a:spcPct val="150000"/>
              </a:lnSpc>
              <a:buFont typeface="Wingdings" pitchFamily="2" charset="2"/>
              <a:buChar char="v"/>
            </a:pPr>
            <a:r>
              <a:rPr lang="en-US" altLang="en-US" dirty="0" smtClean="0">
                <a:latin typeface="Palatino Linotype" pitchFamily="18" charset="0"/>
                <a:cs typeface="Times New Roman" panose="02020603050405020304" pitchFamily="18" charset="0"/>
              </a:rPr>
              <a:t>Concurrent Field Work</a:t>
            </a:r>
          </a:p>
          <a:p>
            <a:pPr eaLnBrk="1" hangingPunct="1">
              <a:lnSpc>
                <a:spcPct val="150000"/>
              </a:lnSpc>
              <a:buFont typeface="Wingdings" pitchFamily="2" charset="2"/>
              <a:buChar char="v"/>
            </a:pPr>
            <a:r>
              <a:rPr lang="en-US" altLang="en-US" dirty="0" smtClean="0">
                <a:latin typeface="Palatino Linotype" pitchFamily="18" charset="0"/>
                <a:cs typeface="Times New Roman" panose="02020603050405020304" pitchFamily="18" charset="0"/>
              </a:rPr>
              <a:t>Group Project </a:t>
            </a:r>
          </a:p>
          <a:p>
            <a:pPr eaLnBrk="1" hangingPunct="1">
              <a:lnSpc>
                <a:spcPct val="150000"/>
              </a:lnSpc>
              <a:buFont typeface="Wingdings" pitchFamily="2" charset="2"/>
              <a:buChar char="v"/>
            </a:pPr>
            <a:r>
              <a:rPr lang="en-US" altLang="en-US" dirty="0" smtClean="0">
                <a:latin typeface="Palatino Linotype" pitchFamily="18" charset="0"/>
                <a:cs typeface="Times New Roman" panose="02020603050405020304" pitchFamily="18" charset="0"/>
              </a:rPr>
              <a:t>Field  Work Individual Conferences </a:t>
            </a:r>
          </a:p>
          <a:p>
            <a:pPr eaLnBrk="1" hangingPunct="1">
              <a:lnSpc>
                <a:spcPct val="150000"/>
              </a:lnSpc>
              <a:buFont typeface="Wingdings" pitchFamily="2" charset="2"/>
              <a:buChar char="v"/>
            </a:pPr>
            <a:r>
              <a:rPr lang="en-US" altLang="en-US" dirty="0" smtClean="0">
                <a:latin typeface="Palatino Linotype" pitchFamily="18" charset="0"/>
                <a:cs typeface="Times New Roman" panose="02020603050405020304" pitchFamily="18" charset="0"/>
              </a:rPr>
              <a:t>Invited Lectures</a:t>
            </a:r>
            <a:endParaRPr lang="hr-HR" altLang="en-US" dirty="0" smtClean="0">
              <a:latin typeface="Palatino Linotype" pitchFamily="18" charset="0"/>
              <a:cs typeface="Times New Roman" panose="02020603050405020304" pitchFamily="18" charset="0"/>
            </a:endParaRPr>
          </a:p>
        </p:txBody>
      </p:sp>
      <p:pic>
        <p:nvPicPr>
          <p:cNvPr id="15364" name="Picture 5" descr="blogcommunity_2"/>
          <p:cNvPicPr>
            <a:picLocks noChangeAspect="1" noChangeArrowheads="1"/>
          </p:cNvPicPr>
          <p:nvPr/>
        </p:nvPicPr>
        <p:blipFill>
          <a:blip r:embed="rId3"/>
          <a:srcRect/>
          <a:stretch>
            <a:fillRect/>
          </a:stretch>
        </p:blipFill>
        <p:spPr bwMode="auto">
          <a:xfrm>
            <a:off x="9572625" y="4929188"/>
            <a:ext cx="1643063" cy="16811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2D050"/>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17410" name="Naslov 4"/>
          <p:cNvSpPr>
            <a:spLocks noGrp="1"/>
          </p:cNvSpPr>
          <p:nvPr>
            <p:ph type="title"/>
          </p:nvPr>
        </p:nvSpPr>
        <p:spPr>
          <a:xfrm>
            <a:off x="285751" y="357188"/>
            <a:ext cx="7786712" cy="1060450"/>
          </a:xfrm>
        </p:spPr>
        <p:txBody>
          <a:bodyPr/>
          <a:lstStyle/>
          <a:p>
            <a:pPr algn="r" eaLnBrk="1" hangingPunct="1"/>
            <a:r>
              <a:rPr lang="en-IN" altLang="en-US" sz="3600" dirty="0" smtClean="0"/>
              <a:t>Cont...</a:t>
            </a:r>
            <a:endParaRPr lang="hr-HR" altLang="en-US" sz="3600" dirty="0" smtClean="0"/>
          </a:p>
        </p:txBody>
      </p:sp>
      <p:sp>
        <p:nvSpPr>
          <p:cNvPr id="10243" name="Rezervirano mjesto sadržaja 5"/>
          <p:cNvSpPr>
            <a:spLocks noGrp="1"/>
          </p:cNvSpPr>
          <p:nvPr>
            <p:ph idx="1"/>
          </p:nvPr>
        </p:nvSpPr>
        <p:spPr>
          <a:xfrm>
            <a:off x="571501" y="1357312"/>
            <a:ext cx="7429524" cy="5072083"/>
          </a:xfrm>
        </p:spPr>
        <p:txBody>
          <a:bodyPr/>
          <a:lstStyle/>
          <a:p>
            <a:pPr>
              <a:buFont typeface="Arial" panose="020B0604020202020204" pitchFamily="34" charset="0"/>
              <a:buNone/>
              <a:defRPr/>
            </a:pPr>
            <a:endParaRPr lang="en-IN" altLang="en-US" sz="2400" dirty="0"/>
          </a:p>
          <a:p>
            <a:pPr eaLnBrk="1" hangingPunct="1">
              <a:lnSpc>
                <a:spcPct val="150000"/>
              </a:lnSpc>
              <a:buFont typeface="Wingdings" pitchFamily="2" charset="2"/>
              <a:buChar char="v"/>
              <a:defRPr/>
            </a:pPr>
            <a:r>
              <a:rPr lang="en-US" altLang="en-US" dirty="0" smtClean="0">
                <a:latin typeface="Palatino Linotype" pitchFamily="18" charset="0"/>
                <a:cs typeface="Times New Roman" panose="02020603050405020304" pitchFamily="18" charset="0"/>
              </a:rPr>
              <a:t>The whole </a:t>
            </a:r>
            <a:r>
              <a:rPr lang="en-US" altLang="en-US" dirty="0" err="1" smtClean="0">
                <a:latin typeface="Palatino Linotype" pitchFamily="18" charset="0"/>
                <a:cs typeface="Times New Roman" panose="02020603050405020304" pitchFamily="18" charset="0"/>
              </a:rPr>
              <a:t>programme</a:t>
            </a:r>
            <a:r>
              <a:rPr lang="en-US" altLang="en-US" dirty="0" smtClean="0">
                <a:latin typeface="Palatino Linotype" pitchFamily="18" charset="0"/>
                <a:cs typeface="Times New Roman" panose="02020603050405020304" pitchFamily="18" charset="0"/>
              </a:rPr>
              <a:t> is student and field specific.</a:t>
            </a:r>
          </a:p>
          <a:p>
            <a:pPr eaLnBrk="1" hangingPunct="1">
              <a:lnSpc>
                <a:spcPct val="150000"/>
              </a:lnSpc>
              <a:buFont typeface="Wingdings" pitchFamily="2" charset="2"/>
              <a:buChar char="v"/>
              <a:defRPr/>
            </a:pPr>
            <a:r>
              <a:rPr lang="en-US" altLang="en-US" dirty="0" smtClean="0">
                <a:latin typeface="Palatino Linotype" pitchFamily="18" charset="0"/>
                <a:cs typeface="Times New Roman" panose="02020603050405020304" pitchFamily="18" charset="0"/>
              </a:rPr>
              <a:t>Learning by doing; </a:t>
            </a:r>
          </a:p>
          <a:p>
            <a:pPr eaLnBrk="1" hangingPunct="1">
              <a:lnSpc>
                <a:spcPct val="150000"/>
              </a:lnSpc>
              <a:buFont typeface="Wingdings" pitchFamily="2" charset="2"/>
              <a:buChar char="v"/>
              <a:defRPr/>
            </a:pPr>
            <a:r>
              <a:rPr lang="en-US" altLang="en-US" dirty="0" smtClean="0">
                <a:latin typeface="Palatino Linotype" pitchFamily="18" charset="0"/>
                <a:cs typeface="Times New Roman" panose="02020603050405020304" pitchFamily="18" charset="0"/>
              </a:rPr>
              <a:t>Field work and Faculty supervisors contribute towards students learning   </a:t>
            </a:r>
          </a:p>
          <a:p>
            <a:pPr eaLnBrk="1" hangingPunct="1">
              <a:buFont typeface="Arial" panose="020B0604020202020204" pitchFamily="34" charset="0"/>
              <a:buNone/>
              <a:defRPr/>
            </a:pPr>
            <a:endParaRPr lang="en-US" altLang="en-US" sz="2200" dirty="0"/>
          </a:p>
          <a:p>
            <a:pPr eaLnBrk="1" hangingPunct="1">
              <a:buFont typeface="Arial" panose="020B0604020202020204" pitchFamily="34" charset="0"/>
              <a:buChar char="•"/>
              <a:defRPr/>
            </a:pPr>
            <a:endParaRPr lang="hr-HR" altLang="en-US" sz="2200" dirty="0"/>
          </a:p>
        </p:txBody>
      </p:sp>
      <p:pic>
        <p:nvPicPr>
          <p:cNvPr id="17412" name="Picture 5" descr="blogcommunity_2"/>
          <p:cNvPicPr>
            <a:picLocks noChangeAspect="1" noChangeArrowheads="1"/>
          </p:cNvPicPr>
          <p:nvPr/>
        </p:nvPicPr>
        <p:blipFill>
          <a:blip r:embed="rId3"/>
          <a:srcRect/>
          <a:stretch>
            <a:fillRect/>
          </a:stretch>
        </p:blipFill>
        <p:spPr bwMode="auto">
          <a:xfrm>
            <a:off x="5786446" y="4429132"/>
            <a:ext cx="1643062" cy="16811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987</TotalTime>
  <Words>451</Words>
  <Application>Microsoft Office PowerPoint</Application>
  <PresentationFormat>On-screen Show (4:3)</PresentationFormat>
  <Paragraphs>99</Paragraphs>
  <Slides>15</Slides>
  <Notes>6</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Opulent</vt:lpstr>
      <vt:lpstr>Social Work Curriculum: An Overview</vt:lpstr>
      <vt:lpstr>Presentation covers the following contents:</vt:lpstr>
      <vt:lpstr>Introduction</vt:lpstr>
      <vt:lpstr>Cont...</vt:lpstr>
      <vt:lpstr> MSW PROGRAMME OUTCOMES  </vt:lpstr>
      <vt:lpstr>PROGRAMME SPECIFIC OUTCOMES </vt:lpstr>
      <vt:lpstr>PROGRAMME SPECIFIC OUTCOMES </vt:lpstr>
      <vt:lpstr>AN OVER VIEW OF OUR MSW PROGRMME </vt:lpstr>
      <vt:lpstr>Cont...</vt:lpstr>
      <vt:lpstr>SEMESTER - I   </vt:lpstr>
      <vt:lpstr>Semester -II</vt:lpstr>
      <vt:lpstr>Semester - III</vt:lpstr>
      <vt:lpstr>Semester  - IV </vt:lpstr>
      <vt:lpstr>Phases of  Training</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Contributing to Social Development through Community Work Approach</dc:title>
  <dc:creator>nzganec</dc:creator>
  <cp:lastModifiedBy>ismail - [2010]</cp:lastModifiedBy>
  <cp:revision>93</cp:revision>
  <dcterms:created xsi:type="dcterms:W3CDTF">2011-04-03T13:02:12Z</dcterms:created>
  <dcterms:modified xsi:type="dcterms:W3CDTF">2023-07-06T01:56:36Z</dcterms:modified>
</cp:coreProperties>
</file>