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0" r:id="rId3"/>
  </p:sldMasterIdLst>
  <p:notesMasterIdLst>
    <p:notesMasterId r:id="rId61"/>
  </p:notesMasterIdLst>
  <p:sldIdLst>
    <p:sldId id="322" r:id="rId4"/>
    <p:sldId id="260" r:id="rId5"/>
    <p:sldId id="259" r:id="rId6"/>
    <p:sldId id="258" r:id="rId7"/>
    <p:sldId id="262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6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7A40-F0E3-4DA6-961B-9010C67490D2}" type="datetimeFigureOut">
              <a:rPr lang="en-IN" smtClean="0"/>
              <a:pPr/>
              <a:t>05-07-2023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95F0B-7764-47C3-8429-EA68790BD76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545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2B57073-0814-49F2-9D00-FAC4B1CBF81D}" type="slidenum">
              <a:rPr lang="en-US" altLang="en-US" sz="1200">
                <a:solidFill>
                  <a:prstClr val="black"/>
                </a:solidFill>
              </a:rPr>
              <a:pPr/>
              <a:t>40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</a:endParaRPr>
          </a:p>
          <a:p>
            <a:pPr eaLnBrk="1" hangingPunct="1"/>
            <a:endParaRPr lang="en-US" altLang="en-US" smtClean="0">
              <a:latin typeface="Times" charset="0"/>
            </a:endParaRPr>
          </a:p>
          <a:p>
            <a:pPr eaLnBrk="1" hangingPunct="1"/>
            <a:endParaRPr lang="en-US" altLang="en-US" smtClean="0">
              <a:latin typeface="Times" charset="0"/>
            </a:endParaRPr>
          </a:p>
          <a:p>
            <a:pPr eaLnBrk="1" hangingPunct="1"/>
            <a:endParaRPr lang="en-US" altLang="en-US" smtClean="0">
              <a:latin typeface="Times" charset="0"/>
            </a:endParaRPr>
          </a:p>
          <a:p>
            <a:pPr eaLnBrk="1" hangingPunct="1"/>
            <a:endParaRPr lang="en-US" altLang="en-US" smtClean="0">
              <a:latin typeface="Times" charset="0"/>
            </a:endParaRPr>
          </a:p>
          <a:p>
            <a:pPr eaLnBrk="1" hangingPunct="1"/>
            <a:r>
              <a:rPr lang="en-US" altLang="en-US" smtClean="0">
                <a:latin typeface="Times" charset="0"/>
              </a:rPr>
              <a:t>overindulgen</a:t>
            </a:r>
          </a:p>
          <a:p>
            <a:pPr eaLnBrk="1" hangingPunct="1"/>
            <a:endParaRPr lang="en-US" altLang="en-US" smtClean="0">
              <a:latin typeface="Times" charset="0"/>
            </a:endParaRPr>
          </a:p>
          <a:p>
            <a:pPr eaLnBrk="1" hangingPunct="1"/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91">
              <a:defRPr sz="900" i="1">
                <a:solidFill>
                  <a:schemeClr val="tx1"/>
                </a:solidFill>
                <a:latin typeface="Univers" pitchFamily="34" charset="0"/>
              </a:defRPr>
            </a:lvl1pPr>
            <a:lvl2pPr marL="702756" indent="-270291" defTabSz="920491">
              <a:defRPr sz="900" i="1">
                <a:solidFill>
                  <a:schemeClr val="tx1"/>
                </a:solidFill>
                <a:latin typeface="Univers" pitchFamily="34" charset="0"/>
              </a:defRPr>
            </a:lvl2pPr>
            <a:lvl3pPr marL="1081164" indent="-216233" defTabSz="920491">
              <a:defRPr sz="900" i="1">
                <a:solidFill>
                  <a:schemeClr val="tx1"/>
                </a:solidFill>
                <a:latin typeface="Univers" pitchFamily="34" charset="0"/>
              </a:defRPr>
            </a:lvl3pPr>
            <a:lvl4pPr marL="1513629" indent="-216233" defTabSz="920491">
              <a:defRPr sz="900" i="1">
                <a:solidFill>
                  <a:schemeClr val="tx1"/>
                </a:solidFill>
                <a:latin typeface="Univers" pitchFamily="34" charset="0"/>
              </a:defRPr>
            </a:lvl4pPr>
            <a:lvl5pPr marL="1946095" indent="-216233" defTabSz="920491">
              <a:defRPr sz="900" i="1">
                <a:solidFill>
                  <a:schemeClr val="tx1"/>
                </a:solidFill>
                <a:latin typeface="Univers" pitchFamily="34" charset="0"/>
              </a:defRPr>
            </a:lvl5pPr>
            <a:lvl6pPr marL="2378560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Univers" pitchFamily="34" charset="0"/>
              </a:defRPr>
            </a:lvl6pPr>
            <a:lvl7pPr marL="2811026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Univers" pitchFamily="34" charset="0"/>
              </a:defRPr>
            </a:lvl7pPr>
            <a:lvl8pPr marL="3243491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Univers" pitchFamily="34" charset="0"/>
              </a:defRPr>
            </a:lvl8pPr>
            <a:lvl9pPr marL="3675957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charset="0"/>
              </a:rPr>
              <a:t>Sikh Society in Netherlands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91">
              <a:defRPr sz="900" i="1">
                <a:solidFill>
                  <a:schemeClr val="tx1"/>
                </a:solidFill>
                <a:latin typeface="Univers" pitchFamily="34" charset="0"/>
              </a:defRPr>
            </a:lvl1pPr>
            <a:lvl2pPr marL="702756" indent="-270291" defTabSz="920491">
              <a:defRPr sz="900" i="1">
                <a:solidFill>
                  <a:schemeClr val="tx1"/>
                </a:solidFill>
                <a:latin typeface="Univers" pitchFamily="34" charset="0"/>
              </a:defRPr>
            </a:lvl2pPr>
            <a:lvl3pPr marL="1081164" indent="-216233" defTabSz="920491">
              <a:defRPr sz="900" i="1">
                <a:solidFill>
                  <a:schemeClr val="tx1"/>
                </a:solidFill>
                <a:latin typeface="Univers" pitchFamily="34" charset="0"/>
              </a:defRPr>
            </a:lvl3pPr>
            <a:lvl4pPr marL="1513629" indent="-216233" defTabSz="920491">
              <a:defRPr sz="900" i="1">
                <a:solidFill>
                  <a:schemeClr val="tx1"/>
                </a:solidFill>
                <a:latin typeface="Univers" pitchFamily="34" charset="0"/>
              </a:defRPr>
            </a:lvl4pPr>
            <a:lvl5pPr marL="1946095" indent="-216233" defTabSz="920491">
              <a:defRPr sz="900" i="1">
                <a:solidFill>
                  <a:schemeClr val="tx1"/>
                </a:solidFill>
                <a:latin typeface="Univers" pitchFamily="34" charset="0"/>
              </a:defRPr>
            </a:lvl5pPr>
            <a:lvl6pPr marL="2378560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Univers" pitchFamily="34" charset="0"/>
              </a:defRPr>
            </a:lvl6pPr>
            <a:lvl7pPr marL="2811026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Univers" pitchFamily="34" charset="0"/>
              </a:defRPr>
            </a:lvl7pPr>
            <a:lvl8pPr marL="3243491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Univers" pitchFamily="34" charset="0"/>
              </a:defRPr>
            </a:lvl8pPr>
            <a:lvl9pPr marL="3675957" indent="-216233" defTabSz="920491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fld id="{E9915B13-6666-4488-B434-4A5D775F6F1F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7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20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567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530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9319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58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26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111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12192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4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5760 w 4848"/>
                  <a:gd name="T1" fmla="*/ 1032 h 432"/>
                  <a:gd name="T2" fmla="*/ 0 w 4848"/>
                  <a:gd name="T3" fmla="*/ 1032 h 432"/>
                  <a:gd name="T4" fmla="*/ 0 w 4848"/>
                  <a:gd name="T5" fmla="*/ 0 h 432"/>
                  <a:gd name="T6" fmla="*/ 5760 w 4848"/>
                  <a:gd name="T7" fmla="*/ 0 h 432"/>
                  <a:gd name="T8" fmla="*/ 5760 w 4848"/>
                  <a:gd name="T9" fmla="*/ 10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grpSp>
            <p:nvGrpSpPr>
              <p:cNvPr id="8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7" name="Freeform 7"/>
                <p:cNvSpPr>
                  <a:spLocks/>
                </p:cNvSpPr>
                <p:nvPr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6 w 15"/>
                    <a:gd name="T1" fmla="*/ 10 h 23"/>
                    <a:gd name="T2" fmla="*/ 17 w 15"/>
                    <a:gd name="T3" fmla="*/ 4 h 23"/>
                    <a:gd name="T4" fmla="*/ 15 w 15"/>
                    <a:gd name="T5" fmla="*/ 15 h 23"/>
                    <a:gd name="T6" fmla="*/ 6 w 15"/>
                    <a:gd name="T7" fmla="*/ 1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38" name="Freeform 8"/>
                <p:cNvSpPr>
                  <a:spLocks/>
                </p:cNvSpPr>
                <p:nvPr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1 h 23"/>
                    <a:gd name="T2" fmla="*/ 12 w 20"/>
                    <a:gd name="T3" fmla="*/ 3 h 23"/>
                    <a:gd name="T4" fmla="*/ 7 w 20"/>
                    <a:gd name="T5" fmla="*/ 17 h 23"/>
                    <a:gd name="T6" fmla="*/ 3 w 20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39" name="Freeform 9"/>
                <p:cNvSpPr>
                  <a:spLocks/>
                </p:cNvSpPr>
                <p:nvPr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7 w 30"/>
                    <a:gd name="T1" fmla="*/ 27 h 42"/>
                    <a:gd name="T2" fmla="*/ 8 w 30"/>
                    <a:gd name="T3" fmla="*/ 17 h 42"/>
                    <a:gd name="T4" fmla="*/ 0 w 30"/>
                    <a:gd name="T5" fmla="*/ 7 h 42"/>
                    <a:gd name="T6" fmla="*/ 17 w 30"/>
                    <a:gd name="T7" fmla="*/ 2 h 42"/>
                    <a:gd name="T8" fmla="*/ 31 w 30"/>
                    <a:gd name="T9" fmla="*/ 19 h 42"/>
                    <a:gd name="T10" fmla="*/ 29 w 30"/>
                    <a:gd name="T11" fmla="*/ 25 h 42"/>
                    <a:gd name="T12" fmla="*/ 17 w 30"/>
                    <a:gd name="T13" fmla="*/ 27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40" name="Freeform 10"/>
                <p:cNvSpPr>
                  <a:spLocks/>
                </p:cNvSpPr>
                <p:nvPr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2 h 16"/>
                    <a:gd name="T2" fmla="*/ 3 w 25"/>
                    <a:gd name="T3" fmla="*/ 6 h 16"/>
                    <a:gd name="T4" fmla="*/ 15 w 25"/>
                    <a:gd name="T5" fmla="*/ 0 h 16"/>
                    <a:gd name="T6" fmla="*/ 15 w 25"/>
                    <a:gd name="T7" fmla="*/ 1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41" name="Freeform 11"/>
                <p:cNvSpPr>
                  <a:spLocks/>
                </p:cNvSpPr>
                <p:nvPr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0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10 h 46"/>
                    <a:gd name="T8" fmla="*/ 32 w 65"/>
                    <a:gd name="T9" fmla="*/ 22 h 46"/>
                    <a:gd name="T10" fmla="*/ 12 w 65"/>
                    <a:gd name="T11" fmla="*/ 39 h 46"/>
                    <a:gd name="T12" fmla="*/ 8 w 65"/>
                    <a:gd name="T13" fmla="*/ 17 h 46"/>
                    <a:gd name="T14" fmla="*/ 12 w 65"/>
                    <a:gd name="T15" fmla="*/ 12 h 46"/>
                    <a:gd name="T16" fmla="*/ 14 w 65"/>
                    <a:gd name="T17" fmla="*/ 2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42" name="Freeform 12"/>
                <p:cNvSpPr>
                  <a:spLocks/>
                </p:cNvSpPr>
                <p:nvPr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6 h 47"/>
                    <a:gd name="T2" fmla="*/ 18 w 69"/>
                    <a:gd name="T3" fmla="*/ 21 h 47"/>
                    <a:gd name="T4" fmla="*/ 51 w 69"/>
                    <a:gd name="T5" fmla="*/ 1 h 47"/>
                    <a:gd name="T6" fmla="*/ 63 w 69"/>
                    <a:gd name="T7" fmla="*/ 2 h 47"/>
                    <a:gd name="T8" fmla="*/ 49 w 69"/>
                    <a:gd name="T9" fmla="*/ 16 h 47"/>
                    <a:gd name="T10" fmla="*/ 28 w 69"/>
                    <a:gd name="T11" fmla="*/ 27 h 47"/>
                    <a:gd name="T12" fmla="*/ 22 w 69"/>
                    <a:gd name="T13" fmla="*/ 39 h 47"/>
                    <a:gd name="T14" fmla="*/ 16 w 69"/>
                    <a:gd name="T15" fmla="*/ 37 h 47"/>
                    <a:gd name="T16" fmla="*/ 12 w 69"/>
                    <a:gd name="T17" fmla="*/ 32 h 47"/>
                    <a:gd name="T18" fmla="*/ 0 w 69"/>
                    <a:gd name="T19" fmla="*/ 29 h 47"/>
                    <a:gd name="T20" fmla="*/ 0 w 69"/>
                    <a:gd name="T21" fmla="*/ 2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43" name="Freeform 13"/>
                <p:cNvSpPr>
                  <a:spLocks/>
                </p:cNvSpPr>
                <p:nvPr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3 h 277"/>
                    <a:gd name="T2" fmla="*/ 36 w 355"/>
                    <a:gd name="T3" fmla="*/ 15 h 277"/>
                    <a:gd name="T4" fmla="*/ 46 w 355"/>
                    <a:gd name="T5" fmla="*/ 25 h 277"/>
                    <a:gd name="T6" fmla="*/ 76 w 355"/>
                    <a:gd name="T7" fmla="*/ 43 h 277"/>
                    <a:gd name="T8" fmla="*/ 92 w 355"/>
                    <a:gd name="T9" fmla="*/ 54 h 277"/>
                    <a:gd name="T10" fmla="*/ 122 w 355"/>
                    <a:gd name="T11" fmla="*/ 81 h 277"/>
                    <a:gd name="T12" fmla="*/ 136 w 355"/>
                    <a:gd name="T13" fmla="*/ 105 h 277"/>
                    <a:gd name="T14" fmla="*/ 148 w 355"/>
                    <a:gd name="T15" fmla="*/ 109 h 277"/>
                    <a:gd name="T16" fmla="*/ 154 w 355"/>
                    <a:gd name="T17" fmla="*/ 123 h 277"/>
                    <a:gd name="T18" fmla="*/ 176 w 355"/>
                    <a:gd name="T19" fmla="*/ 125 h 277"/>
                    <a:gd name="T20" fmla="*/ 170 w 355"/>
                    <a:gd name="T21" fmla="*/ 161 h 277"/>
                    <a:gd name="T22" fmla="*/ 179 w 355"/>
                    <a:gd name="T23" fmla="*/ 184 h 277"/>
                    <a:gd name="T24" fmla="*/ 197 w 355"/>
                    <a:gd name="T25" fmla="*/ 191 h 277"/>
                    <a:gd name="T26" fmla="*/ 215 w 355"/>
                    <a:gd name="T27" fmla="*/ 193 h 277"/>
                    <a:gd name="T28" fmla="*/ 235 w 355"/>
                    <a:gd name="T29" fmla="*/ 199 h 277"/>
                    <a:gd name="T30" fmla="*/ 253 w 355"/>
                    <a:gd name="T31" fmla="*/ 194 h 277"/>
                    <a:gd name="T32" fmla="*/ 271 w 355"/>
                    <a:gd name="T33" fmla="*/ 204 h 277"/>
                    <a:gd name="T34" fmla="*/ 295 w 355"/>
                    <a:gd name="T35" fmla="*/ 211 h 277"/>
                    <a:gd name="T36" fmla="*/ 313 w 355"/>
                    <a:gd name="T37" fmla="*/ 217 h 277"/>
                    <a:gd name="T38" fmla="*/ 351 w 355"/>
                    <a:gd name="T39" fmla="*/ 219 h 277"/>
                    <a:gd name="T40" fmla="*/ 341 w 355"/>
                    <a:gd name="T41" fmla="*/ 226 h 277"/>
                    <a:gd name="T42" fmla="*/ 321 w 355"/>
                    <a:gd name="T43" fmla="*/ 224 h 277"/>
                    <a:gd name="T44" fmla="*/ 299 w 355"/>
                    <a:gd name="T45" fmla="*/ 222 h 277"/>
                    <a:gd name="T46" fmla="*/ 287 w 355"/>
                    <a:gd name="T47" fmla="*/ 219 h 277"/>
                    <a:gd name="T48" fmla="*/ 251 w 355"/>
                    <a:gd name="T49" fmla="*/ 217 h 277"/>
                    <a:gd name="T50" fmla="*/ 233 w 355"/>
                    <a:gd name="T51" fmla="*/ 214 h 277"/>
                    <a:gd name="T52" fmla="*/ 172 w 355"/>
                    <a:gd name="T53" fmla="*/ 199 h 277"/>
                    <a:gd name="T54" fmla="*/ 160 w 355"/>
                    <a:gd name="T55" fmla="*/ 178 h 277"/>
                    <a:gd name="T56" fmla="*/ 126 w 355"/>
                    <a:gd name="T57" fmla="*/ 165 h 277"/>
                    <a:gd name="T58" fmla="*/ 108 w 355"/>
                    <a:gd name="T59" fmla="*/ 153 h 277"/>
                    <a:gd name="T60" fmla="*/ 94 w 355"/>
                    <a:gd name="T61" fmla="*/ 130 h 277"/>
                    <a:gd name="T62" fmla="*/ 68 w 355"/>
                    <a:gd name="T63" fmla="*/ 89 h 277"/>
                    <a:gd name="T64" fmla="*/ 64 w 355"/>
                    <a:gd name="T65" fmla="*/ 84 h 277"/>
                    <a:gd name="T66" fmla="*/ 58 w 355"/>
                    <a:gd name="T67" fmla="*/ 82 h 277"/>
                    <a:gd name="T68" fmla="*/ 54 w 355"/>
                    <a:gd name="T69" fmla="*/ 72 h 277"/>
                    <a:gd name="T70" fmla="*/ 38 w 355"/>
                    <a:gd name="T71" fmla="*/ 48 h 277"/>
                    <a:gd name="T72" fmla="*/ 20 w 355"/>
                    <a:gd name="T73" fmla="*/ 33 h 277"/>
                    <a:gd name="T74" fmla="*/ 4 w 355"/>
                    <a:gd name="T75" fmla="*/ 18 h 277"/>
                    <a:gd name="T76" fmla="*/ 10 w 355"/>
                    <a:gd name="T77" fmla="*/ 2 h 277"/>
                    <a:gd name="T78" fmla="*/ 10 w 355"/>
                    <a:gd name="T79" fmla="*/ 3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44" name="Freeform 14"/>
                <p:cNvSpPr>
                  <a:spLocks/>
                </p:cNvSpPr>
                <p:nvPr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54 h 206"/>
                    <a:gd name="T2" fmla="*/ 66 w 156"/>
                    <a:gd name="T3" fmla="*/ 47 h 206"/>
                    <a:gd name="T4" fmla="*/ 68 w 156"/>
                    <a:gd name="T5" fmla="*/ 42 h 206"/>
                    <a:gd name="T6" fmla="*/ 81 w 156"/>
                    <a:gd name="T7" fmla="*/ 36 h 206"/>
                    <a:gd name="T8" fmla="*/ 107 w 156"/>
                    <a:gd name="T9" fmla="*/ 18 h 206"/>
                    <a:gd name="T10" fmla="*/ 113 w 156"/>
                    <a:gd name="T11" fmla="*/ 3 h 206"/>
                    <a:gd name="T12" fmla="*/ 125 w 156"/>
                    <a:gd name="T13" fmla="*/ 0 h 206"/>
                    <a:gd name="T14" fmla="*/ 151 w 156"/>
                    <a:gd name="T15" fmla="*/ 23 h 206"/>
                    <a:gd name="T16" fmla="*/ 147 w 156"/>
                    <a:gd name="T17" fmla="*/ 36 h 206"/>
                    <a:gd name="T18" fmla="*/ 127 w 156"/>
                    <a:gd name="T19" fmla="*/ 52 h 206"/>
                    <a:gd name="T20" fmla="*/ 133 w 156"/>
                    <a:gd name="T21" fmla="*/ 76 h 206"/>
                    <a:gd name="T22" fmla="*/ 143 w 156"/>
                    <a:gd name="T23" fmla="*/ 89 h 206"/>
                    <a:gd name="T24" fmla="*/ 147 w 156"/>
                    <a:gd name="T25" fmla="*/ 104 h 206"/>
                    <a:gd name="T26" fmla="*/ 129 w 156"/>
                    <a:gd name="T27" fmla="*/ 104 h 206"/>
                    <a:gd name="T28" fmla="*/ 117 w 156"/>
                    <a:gd name="T29" fmla="*/ 118 h 206"/>
                    <a:gd name="T30" fmla="*/ 105 w 156"/>
                    <a:gd name="T31" fmla="*/ 126 h 206"/>
                    <a:gd name="T32" fmla="*/ 101 w 156"/>
                    <a:gd name="T33" fmla="*/ 161 h 206"/>
                    <a:gd name="T34" fmla="*/ 89 w 156"/>
                    <a:gd name="T35" fmla="*/ 164 h 206"/>
                    <a:gd name="T36" fmla="*/ 83 w 156"/>
                    <a:gd name="T37" fmla="*/ 167 h 206"/>
                    <a:gd name="T38" fmla="*/ 76 w 156"/>
                    <a:gd name="T39" fmla="*/ 164 h 206"/>
                    <a:gd name="T40" fmla="*/ 72 w 156"/>
                    <a:gd name="T41" fmla="*/ 154 h 206"/>
                    <a:gd name="T42" fmla="*/ 60 w 156"/>
                    <a:gd name="T43" fmla="*/ 151 h 206"/>
                    <a:gd name="T44" fmla="*/ 42 w 156"/>
                    <a:gd name="T45" fmla="*/ 157 h 206"/>
                    <a:gd name="T46" fmla="*/ 28 w 156"/>
                    <a:gd name="T47" fmla="*/ 151 h 206"/>
                    <a:gd name="T48" fmla="*/ 10 w 156"/>
                    <a:gd name="T49" fmla="*/ 120 h 206"/>
                    <a:gd name="T50" fmla="*/ 4 w 156"/>
                    <a:gd name="T51" fmla="*/ 105 h 206"/>
                    <a:gd name="T52" fmla="*/ 0 w 156"/>
                    <a:gd name="T53" fmla="*/ 96 h 206"/>
                    <a:gd name="T54" fmla="*/ 20 w 156"/>
                    <a:gd name="T55" fmla="*/ 78 h 206"/>
                    <a:gd name="T56" fmla="*/ 32 w 156"/>
                    <a:gd name="T57" fmla="*/ 84 h 206"/>
                    <a:gd name="T58" fmla="*/ 34 w 156"/>
                    <a:gd name="T59" fmla="*/ 65 h 206"/>
                    <a:gd name="T60" fmla="*/ 52 w 156"/>
                    <a:gd name="T61" fmla="*/ 57 h 206"/>
                    <a:gd name="T62" fmla="*/ 54 w 156"/>
                    <a:gd name="T63" fmla="*/ 5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45" name="Freeform 15"/>
                <p:cNvSpPr>
                  <a:spLocks/>
                </p:cNvSpPr>
                <p:nvPr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27 h 38"/>
                    <a:gd name="T2" fmla="*/ 18 w 109"/>
                    <a:gd name="T3" fmla="*/ 8 h 38"/>
                    <a:gd name="T4" fmla="*/ 46 w 109"/>
                    <a:gd name="T5" fmla="*/ 17 h 38"/>
                    <a:gd name="T6" fmla="*/ 73 w 109"/>
                    <a:gd name="T7" fmla="*/ 12 h 38"/>
                    <a:gd name="T8" fmla="*/ 91 w 109"/>
                    <a:gd name="T9" fmla="*/ 0 h 38"/>
                    <a:gd name="T10" fmla="*/ 77 w 109"/>
                    <a:gd name="T11" fmla="*/ 22 h 38"/>
                    <a:gd name="T12" fmla="*/ 61 w 109"/>
                    <a:gd name="T13" fmla="*/ 32 h 38"/>
                    <a:gd name="T14" fmla="*/ 42 w 109"/>
                    <a:gd name="T15" fmla="*/ 27 h 38"/>
                    <a:gd name="T16" fmla="*/ 14 w 109"/>
                    <a:gd name="T17" fmla="*/ 25 h 38"/>
                    <a:gd name="T18" fmla="*/ 4 w 109"/>
                    <a:gd name="T19" fmla="*/ 2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46" name="Freeform 16"/>
                <p:cNvSpPr>
                  <a:spLocks/>
                </p:cNvSpPr>
                <p:nvPr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5 h 104"/>
                    <a:gd name="T2" fmla="*/ 18 w 76"/>
                    <a:gd name="T3" fmla="*/ 0 h 104"/>
                    <a:gd name="T4" fmla="*/ 34 w 76"/>
                    <a:gd name="T5" fmla="*/ 15 h 104"/>
                    <a:gd name="T6" fmla="*/ 61 w 76"/>
                    <a:gd name="T7" fmla="*/ 3 h 104"/>
                    <a:gd name="T8" fmla="*/ 45 w 76"/>
                    <a:gd name="T9" fmla="*/ 27 h 104"/>
                    <a:gd name="T10" fmla="*/ 53 w 76"/>
                    <a:gd name="T11" fmla="*/ 39 h 104"/>
                    <a:gd name="T12" fmla="*/ 57 w 76"/>
                    <a:gd name="T13" fmla="*/ 48 h 104"/>
                    <a:gd name="T14" fmla="*/ 45 w 76"/>
                    <a:gd name="T15" fmla="*/ 60 h 104"/>
                    <a:gd name="T16" fmla="*/ 34 w 76"/>
                    <a:gd name="T17" fmla="*/ 48 h 104"/>
                    <a:gd name="T18" fmla="*/ 22 w 76"/>
                    <a:gd name="T19" fmla="*/ 39 h 104"/>
                    <a:gd name="T20" fmla="*/ 28 w 76"/>
                    <a:gd name="T21" fmla="*/ 55 h 104"/>
                    <a:gd name="T22" fmla="*/ 30 w 76"/>
                    <a:gd name="T23" fmla="*/ 60 h 104"/>
                    <a:gd name="T24" fmla="*/ 20 w 76"/>
                    <a:gd name="T25" fmla="*/ 84 h 104"/>
                    <a:gd name="T26" fmla="*/ 12 w 76"/>
                    <a:gd name="T27" fmla="*/ 82 h 104"/>
                    <a:gd name="T28" fmla="*/ 8 w 76"/>
                    <a:gd name="T29" fmla="*/ 73 h 104"/>
                    <a:gd name="T30" fmla="*/ 0 w 76"/>
                    <a:gd name="T31" fmla="*/ 44 h 104"/>
                    <a:gd name="T32" fmla="*/ 2 w 76"/>
                    <a:gd name="T33" fmla="*/ 24 h 104"/>
                    <a:gd name="T34" fmla="*/ 8 w 76"/>
                    <a:gd name="T35" fmla="*/ 1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47" name="Freeform 17"/>
                <p:cNvSpPr>
                  <a:spLocks/>
                </p:cNvSpPr>
                <p:nvPr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2 h 61"/>
                    <a:gd name="T2" fmla="*/ 13 w 37"/>
                    <a:gd name="T3" fmla="*/ 0 h 61"/>
                    <a:gd name="T4" fmla="*/ 15 w 37"/>
                    <a:gd name="T5" fmla="*/ 22 h 61"/>
                    <a:gd name="T6" fmla="*/ 37 w 37"/>
                    <a:gd name="T7" fmla="*/ 31 h 61"/>
                    <a:gd name="T8" fmla="*/ 19 w 37"/>
                    <a:gd name="T9" fmla="*/ 35 h 61"/>
                    <a:gd name="T10" fmla="*/ 5 w 37"/>
                    <a:gd name="T11" fmla="*/ 47 h 61"/>
                    <a:gd name="T12" fmla="*/ 1 w 37"/>
                    <a:gd name="T13" fmla="*/ 27 h 61"/>
                    <a:gd name="T14" fmla="*/ 3 w 37"/>
                    <a:gd name="T15" fmla="*/ 2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48" name="Freeform 18"/>
                <p:cNvSpPr>
                  <a:spLocks/>
                </p:cNvSpPr>
                <p:nvPr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8 w 49"/>
                    <a:gd name="T3" fmla="*/ 0 h 29"/>
                    <a:gd name="T4" fmla="*/ 47 w 49"/>
                    <a:gd name="T5" fmla="*/ 13 h 29"/>
                    <a:gd name="T6" fmla="*/ 34 w 49"/>
                    <a:gd name="T7" fmla="*/ 12 h 29"/>
                    <a:gd name="T8" fmla="*/ 3 w 49"/>
                    <a:gd name="T9" fmla="*/ 13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49" name="Freeform 19"/>
                <p:cNvSpPr>
                  <a:spLocks/>
                </p:cNvSpPr>
                <p:nvPr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3 h 48"/>
                    <a:gd name="T2" fmla="*/ 15 w 61"/>
                    <a:gd name="T3" fmla="*/ 23 h 48"/>
                    <a:gd name="T4" fmla="*/ 3 w 61"/>
                    <a:gd name="T5" fmla="*/ 19 h 48"/>
                    <a:gd name="T6" fmla="*/ 13 w 61"/>
                    <a:gd name="T7" fmla="*/ 7 h 48"/>
                    <a:gd name="T8" fmla="*/ 25 w 61"/>
                    <a:gd name="T9" fmla="*/ 0 h 48"/>
                    <a:gd name="T10" fmla="*/ 49 w 61"/>
                    <a:gd name="T11" fmla="*/ 9 h 48"/>
                    <a:gd name="T12" fmla="*/ 53 w 61"/>
                    <a:gd name="T13" fmla="*/ 18 h 48"/>
                    <a:gd name="T14" fmla="*/ 61 w 61"/>
                    <a:gd name="T15" fmla="*/ 28 h 48"/>
                    <a:gd name="T16" fmla="*/ 41 w 61"/>
                    <a:gd name="T17" fmla="*/ 33 h 48"/>
                    <a:gd name="T18" fmla="*/ 23 w 61"/>
                    <a:gd name="T19" fmla="*/ 39 h 48"/>
                    <a:gd name="T20" fmla="*/ 21 w 61"/>
                    <a:gd name="T21" fmla="*/ 3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50" name="Freeform 20"/>
                <p:cNvSpPr>
                  <a:spLocks/>
                </p:cNvSpPr>
                <p:nvPr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3 h 182"/>
                    <a:gd name="T2" fmla="*/ 36 w 286"/>
                    <a:gd name="T3" fmla="*/ 11 h 182"/>
                    <a:gd name="T4" fmla="*/ 26 w 286"/>
                    <a:gd name="T5" fmla="*/ 25 h 182"/>
                    <a:gd name="T6" fmla="*/ 0 w 286"/>
                    <a:gd name="T7" fmla="*/ 20 h 182"/>
                    <a:gd name="T8" fmla="*/ 10 w 286"/>
                    <a:gd name="T9" fmla="*/ 34 h 182"/>
                    <a:gd name="T10" fmla="*/ 16 w 286"/>
                    <a:gd name="T11" fmla="*/ 51 h 182"/>
                    <a:gd name="T12" fmla="*/ 24 w 286"/>
                    <a:gd name="T13" fmla="*/ 39 h 182"/>
                    <a:gd name="T14" fmla="*/ 30 w 286"/>
                    <a:gd name="T15" fmla="*/ 36 h 182"/>
                    <a:gd name="T16" fmla="*/ 48 w 286"/>
                    <a:gd name="T17" fmla="*/ 46 h 182"/>
                    <a:gd name="T18" fmla="*/ 70 w 286"/>
                    <a:gd name="T19" fmla="*/ 51 h 182"/>
                    <a:gd name="T20" fmla="*/ 88 w 286"/>
                    <a:gd name="T21" fmla="*/ 59 h 182"/>
                    <a:gd name="T22" fmla="*/ 106 w 286"/>
                    <a:gd name="T23" fmla="*/ 84 h 182"/>
                    <a:gd name="T24" fmla="*/ 104 w 286"/>
                    <a:gd name="T25" fmla="*/ 100 h 182"/>
                    <a:gd name="T26" fmla="*/ 98 w 286"/>
                    <a:gd name="T27" fmla="*/ 110 h 182"/>
                    <a:gd name="T28" fmla="*/ 122 w 286"/>
                    <a:gd name="T29" fmla="*/ 105 h 182"/>
                    <a:gd name="T30" fmla="*/ 140 w 286"/>
                    <a:gd name="T31" fmla="*/ 115 h 182"/>
                    <a:gd name="T32" fmla="*/ 168 w 286"/>
                    <a:gd name="T33" fmla="*/ 121 h 182"/>
                    <a:gd name="T34" fmla="*/ 174 w 286"/>
                    <a:gd name="T35" fmla="*/ 120 h 182"/>
                    <a:gd name="T36" fmla="*/ 168 w 286"/>
                    <a:gd name="T37" fmla="*/ 110 h 182"/>
                    <a:gd name="T38" fmla="*/ 178 w 286"/>
                    <a:gd name="T39" fmla="*/ 111 h 182"/>
                    <a:gd name="T40" fmla="*/ 186 w 286"/>
                    <a:gd name="T41" fmla="*/ 97 h 182"/>
                    <a:gd name="T42" fmla="*/ 202 w 286"/>
                    <a:gd name="T43" fmla="*/ 100 h 182"/>
                    <a:gd name="T44" fmla="*/ 214 w 286"/>
                    <a:gd name="T45" fmla="*/ 106 h 182"/>
                    <a:gd name="T46" fmla="*/ 244 w 286"/>
                    <a:gd name="T47" fmla="*/ 138 h 182"/>
                    <a:gd name="T48" fmla="*/ 262 w 286"/>
                    <a:gd name="T49" fmla="*/ 146 h 182"/>
                    <a:gd name="T50" fmla="*/ 284 w 286"/>
                    <a:gd name="T51" fmla="*/ 139 h 182"/>
                    <a:gd name="T52" fmla="*/ 268 w 286"/>
                    <a:gd name="T53" fmla="*/ 131 h 182"/>
                    <a:gd name="T54" fmla="*/ 256 w 286"/>
                    <a:gd name="T55" fmla="*/ 113 h 182"/>
                    <a:gd name="T56" fmla="*/ 250 w 286"/>
                    <a:gd name="T57" fmla="*/ 108 h 182"/>
                    <a:gd name="T58" fmla="*/ 248 w 286"/>
                    <a:gd name="T59" fmla="*/ 100 h 182"/>
                    <a:gd name="T60" fmla="*/ 236 w 286"/>
                    <a:gd name="T61" fmla="*/ 95 h 182"/>
                    <a:gd name="T62" fmla="*/ 240 w 286"/>
                    <a:gd name="T63" fmla="*/ 79 h 182"/>
                    <a:gd name="T64" fmla="*/ 220 w 286"/>
                    <a:gd name="T65" fmla="*/ 70 h 182"/>
                    <a:gd name="T66" fmla="*/ 210 w 286"/>
                    <a:gd name="T67" fmla="*/ 57 h 182"/>
                    <a:gd name="T68" fmla="*/ 190 w 286"/>
                    <a:gd name="T69" fmla="*/ 44 h 182"/>
                    <a:gd name="T70" fmla="*/ 168 w 286"/>
                    <a:gd name="T71" fmla="*/ 31 h 182"/>
                    <a:gd name="T72" fmla="*/ 156 w 286"/>
                    <a:gd name="T73" fmla="*/ 28 h 182"/>
                    <a:gd name="T74" fmla="*/ 120 w 286"/>
                    <a:gd name="T75" fmla="*/ 13 h 182"/>
                    <a:gd name="T76" fmla="*/ 102 w 286"/>
                    <a:gd name="T77" fmla="*/ 3 h 182"/>
                    <a:gd name="T78" fmla="*/ 96 w 286"/>
                    <a:gd name="T79" fmla="*/ 0 h 182"/>
                    <a:gd name="T80" fmla="*/ 70 w 286"/>
                    <a:gd name="T81" fmla="*/ 8 h 182"/>
                    <a:gd name="T82" fmla="*/ 56 w 286"/>
                    <a:gd name="T83" fmla="*/ 26 h 182"/>
                    <a:gd name="T84" fmla="*/ 46 w 286"/>
                    <a:gd name="T85" fmla="*/ 2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51" name="Freeform 21"/>
                <p:cNvSpPr>
                  <a:spLocks/>
                </p:cNvSpPr>
                <p:nvPr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48 h 78"/>
                    <a:gd name="T2" fmla="*/ 27 w 78"/>
                    <a:gd name="T3" fmla="*/ 49 h 78"/>
                    <a:gd name="T4" fmla="*/ 45 w 78"/>
                    <a:gd name="T5" fmla="*/ 39 h 78"/>
                    <a:gd name="T6" fmla="*/ 57 w 78"/>
                    <a:gd name="T7" fmla="*/ 25 h 78"/>
                    <a:gd name="T8" fmla="*/ 43 w 78"/>
                    <a:gd name="T9" fmla="*/ 11 h 78"/>
                    <a:gd name="T10" fmla="*/ 43 w 78"/>
                    <a:gd name="T11" fmla="*/ 3 h 78"/>
                    <a:gd name="T12" fmla="*/ 71 w 78"/>
                    <a:gd name="T13" fmla="*/ 21 h 78"/>
                    <a:gd name="T14" fmla="*/ 67 w 78"/>
                    <a:gd name="T15" fmla="*/ 44 h 78"/>
                    <a:gd name="T16" fmla="*/ 33 w 78"/>
                    <a:gd name="T17" fmla="*/ 64 h 78"/>
                    <a:gd name="T18" fmla="*/ 9 w 78"/>
                    <a:gd name="T19" fmla="*/ 54 h 78"/>
                    <a:gd name="T20" fmla="*/ 3 w 78"/>
                    <a:gd name="T21" fmla="*/ 51 h 78"/>
                    <a:gd name="T22" fmla="*/ 1 w 78"/>
                    <a:gd name="T23" fmla="*/ 4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52" name="Freeform 22"/>
                <p:cNvSpPr>
                  <a:spLocks/>
                </p:cNvSpPr>
                <p:nvPr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3 h 18"/>
                    <a:gd name="T2" fmla="*/ 3 w 17"/>
                    <a:gd name="T3" fmla="*/ 11 h 18"/>
                    <a:gd name="T4" fmla="*/ 3 w 17"/>
                    <a:gd name="T5" fmla="*/ 3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53" name="Freeform 23"/>
                <p:cNvSpPr>
                  <a:spLocks/>
                </p:cNvSpPr>
                <p:nvPr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2 h 22"/>
                    <a:gd name="T2" fmla="*/ 14 w 26"/>
                    <a:gd name="T3" fmla="*/ 0 h 22"/>
                    <a:gd name="T4" fmla="*/ 14 w 26"/>
                    <a:gd name="T5" fmla="*/ 19 h 22"/>
                    <a:gd name="T6" fmla="*/ 8 w 26"/>
                    <a:gd name="T7" fmla="*/ 1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54" name="Freeform 24"/>
                <p:cNvSpPr>
                  <a:spLocks/>
                </p:cNvSpPr>
                <p:nvPr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6 w 20"/>
                    <a:gd name="T3" fmla="*/ 2 h 15"/>
                    <a:gd name="T4" fmla="*/ 9 w 20"/>
                    <a:gd name="T5" fmla="*/ 10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55" name="Freeform 25"/>
                <p:cNvSpPr>
                  <a:spLocks/>
                </p:cNvSpPr>
                <p:nvPr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4 w 20"/>
                    <a:gd name="T3" fmla="*/ 2 h 15"/>
                    <a:gd name="T4" fmla="*/ 14 w 20"/>
                    <a:gd name="T5" fmla="*/ 11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56" name="Freeform 26"/>
                <p:cNvSpPr>
                  <a:spLocks/>
                </p:cNvSpPr>
                <p:nvPr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41 h 80"/>
                    <a:gd name="T2" fmla="*/ 14 w 80"/>
                    <a:gd name="T3" fmla="*/ 20 h 80"/>
                    <a:gd name="T4" fmla="*/ 26 w 80"/>
                    <a:gd name="T5" fmla="*/ 17 h 80"/>
                    <a:gd name="T6" fmla="*/ 48 w 80"/>
                    <a:gd name="T7" fmla="*/ 15 h 80"/>
                    <a:gd name="T8" fmla="*/ 58 w 80"/>
                    <a:gd name="T9" fmla="*/ 0 h 80"/>
                    <a:gd name="T10" fmla="*/ 80 w 80"/>
                    <a:gd name="T11" fmla="*/ 33 h 80"/>
                    <a:gd name="T12" fmla="*/ 70 w 80"/>
                    <a:gd name="T13" fmla="*/ 46 h 80"/>
                    <a:gd name="T14" fmla="*/ 54 w 80"/>
                    <a:gd name="T15" fmla="*/ 51 h 80"/>
                    <a:gd name="T16" fmla="*/ 48 w 80"/>
                    <a:gd name="T17" fmla="*/ 66 h 80"/>
                    <a:gd name="T18" fmla="*/ 32 w 80"/>
                    <a:gd name="T19" fmla="*/ 56 h 80"/>
                    <a:gd name="T20" fmla="*/ 38 w 80"/>
                    <a:gd name="T21" fmla="*/ 43 h 80"/>
                    <a:gd name="T22" fmla="*/ 30 w 80"/>
                    <a:gd name="T23" fmla="*/ 23 h 80"/>
                    <a:gd name="T24" fmla="*/ 20 w 80"/>
                    <a:gd name="T25" fmla="*/ 40 h 80"/>
                    <a:gd name="T26" fmla="*/ 8 w 80"/>
                    <a:gd name="T27" fmla="*/ 46 h 80"/>
                    <a:gd name="T28" fmla="*/ 0 w 80"/>
                    <a:gd name="T29" fmla="*/ 41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57" name="Freeform 27"/>
                <p:cNvSpPr>
                  <a:spLocks/>
                </p:cNvSpPr>
                <p:nvPr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78 h 174"/>
                    <a:gd name="T2" fmla="*/ 26 w 94"/>
                    <a:gd name="T3" fmla="*/ 104 h 174"/>
                    <a:gd name="T4" fmla="*/ 32 w 94"/>
                    <a:gd name="T5" fmla="*/ 88 h 174"/>
                    <a:gd name="T6" fmla="*/ 52 w 94"/>
                    <a:gd name="T7" fmla="*/ 82 h 174"/>
                    <a:gd name="T8" fmla="*/ 46 w 94"/>
                    <a:gd name="T9" fmla="*/ 101 h 174"/>
                    <a:gd name="T10" fmla="*/ 66 w 94"/>
                    <a:gd name="T11" fmla="*/ 103 h 174"/>
                    <a:gd name="T12" fmla="*/ 76 w 94"/>
                    <a:gd name="T13" fmla="*/ 116 h 174"/>
                    <a:gd name="T14" fmla="*/ 58 w 94"/>
                    <a:gd name="T15" fmla="*/ 121 h 174"/>
                    <a:gd name="T16" fmla="*/ 74 w 94"/>
                    <a:gd name="T17" fmla="*/ 142 h 174"/>
                    <a:gd name="T18" fmla="*/ 84 w 94"/>
                    <a:gd name="T19" fmla="*/ 126 h 174"/>
                    <a:gd name="T20" fmla="*/ 82 w 94"/>
                    <a:gd name="T21" fmla="*/ 91 h 174"/>
                    <a:gd name="T22" fmla="*/ 60 w 94"/>
                    <a:gd name="T23" fmla="*/ 87 h 174"/>
                    <a:gd name="T24" fmla="*/ 50 w 94"/>
                    <a:gd name="T25" fmla="*/ 67 h 174"/>
                    <a:gd name="T26" fmla="*/ 34 w 94"/>
                    <a:gd name="T27" fmla="*/ 67 h 174"/>
                    <a:gd name="T28" fmla="*/ 30 w 94"/>
                    <a:gd name="T29" fmla="*/ 57 h 174"/>
                    <a:gd name="T30" fmla="*/ 42 w 94"/>
                    <a:gd name="T31" fmla="*/ 34 h 174"/>
                    <a:gd name="T32" fmla="*/ 30 w 94"/>
                    <a:gd name="T33" fmla="*/ 0 h 174"/>
                    <a:gd name="T34" fmla="*/ 18 w 94"/>
                    <a:gd name="T35" fmla="*/ 18 h 174"/>
                    <a:gd name="T36" fmla="*/ 4 w 94"/>
                    <a:gd name="T37" fmla="*/ 38 h 174"/>
                    <a:gd name="T38" fmla="*/ 14 w 94"/>
                    <a:gd name="T39" fmla="*/ 62 h 174"/>
                    <a:gd name="T40" fmla="*/ 14 w 94"/>
                    <a:gd name="T41" fmla="*/ 7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58" name="Freeform 28"/>
                <p:cNvSpPr>
                  <a:spLocks/>
                </p:cNvSpPr>
                <p:nvPr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0 h 50"/>
                    <a:gd name="T2" fmla="*/ 12 w 32"/>
                    <a:gd name="T3" fmla="*/ 0 h 50"/>
                    <a:gd name="T4" fmla="*/ 20 w 32"/>
                    <a:gd name="T5" fmla="*/ 13 h 50"/>
                    <a:gd name="T6" fmla="*/ 22 w 32"/>
                    <a:gd name="T7" fmla="*/ 20 h 50"/>
                    <a:gd name="T8" fmla="*/ 28 w 32"/>
                    <a:gd name="T9" fmla="*/ 21 h 50"/>
                    <a:gd name="T10" fmla="*/ 32 w 32"/>
                    <a:gd name="T11" fmla="*/ 31 h 50"/>
                    <a:gd name="T12" fmla="*/ 18 w 32"/>
                    <a:gd name="T13" fmla="*/ 41 h 50"/>
                    <a:gd name="T14" fmla="*/ 6 w 32"/>
                    <a:gd name="T15" fmla="*/ 2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59" name="Freeform 29"/>
                <p:cNvSpPr>
                  <a:spLocks/>
                </p:cNvSpPr>
                <p:nvPr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36 h 50"/>
                    <a:gd name="T2" fmla="*/ 23 w 43"/>
                    <a:gd name="T3" fmla="*/ 16 h 50"/>
                    <a:gd name="T4" fmla="*/ 38 w 43"/>
                    <a:gd name="T5" fmla="*/ 0 h 50"/>
                    <a:gd name="T6" fmla="*/ 25 w 43"/>
                    <a:gd name="T7" fmla="*/ 23 h 50"/>
                    <a:gd name="T8" fmla="*/ 2 w 43"/>
                    <a:gd name="T9" fmla="*/ 41 h 50"/>
                    <a:gd name="T10" fmla="*/ 0 w 43"/>
                    <a:gd name="T11" fmla="*/ 3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60" name="Freeform 30"/>
                <p:cNvSpPr>
                  <a:spLocks/>
                </p:cNvSpPr>
                <p:nvPr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31 w 471"/>
                    <a:gd name="T1" fmla="*/ 436 h 281"/>
                    <a:gd name="T2" fmla="*/ 36 w 471"/>
                    <a:gd name="T3" fmla="*/ 390 h 281"/>
                    <a:gd name="T4" fmla="*/ 33 w 471"/>
                    <a:gd name="T5" fmla="*/ 382 h 281"/>
                    <a:gd name="T6" fmla="*/ 24 w 471"/>
                    <a:gd name="T7" fmla="*/ 340 h 281"/>
                    <a:gd name="T8" fmla="*/ 6 w 471"/>
                    <a:gd name="T9" fmla="*/ 335 h 281"/>
                    <a:gd name="T10" fmla="*/ 0 w 471"/>
                    <a:gd name="T11" fmla="*/ 298 h 281"/>
                    <a:gd name="T12" fmla="*/ 18 w 471"/>
                    <a:gd name="T13" fmla="*/ 281 h 281"/>
                    <a:gd name="T14" fmla="*/ 9 w 471"/>
                    <a:gd name="T15" fmla="*/ 257 h 281"/>
                    <a:gd name="T16" fmla="*/ 3 w 471"/>
                    <a:gd name="T17" fmla="*/ 249 h 281"/>
                    <a:gd name="T18" fmla="*/ 42 w 471"/>
                    <a:gd name="T19" fmla="*/ 187 h 281"/>
                    <a:gd name="T20" fmla="*/ 65 w 471"/>
                    <a:gd name="T21" fmla="*/ 150 h 281"/>
                    <a:gd name="T22" fmla="*/ 63 w 471"/>
                    <a:gd name="T23" fmla="*/ 109 h 281"/>
                    <a:gd name="T24" fmla="*/ 36 w 471"/>
                    <a:gd name="T25" fmla="*/ 67 h 281"/>
                    <a:gd name="T26" fmla="*/ 30 w 471"/>
                    <a:gd name="T27" fmla="*/ 50 h 281"/>
                    <a:gd name="T28" fmla="*/ 39 w 471"/>
                    <a:gd name="T29" fmla="*/ 56 h 281"/>
                    <a:gd name="T30" fmla="*/ 71 w 471"/>
                    <a:gd name="T31" fmla="*/ 55 h 281"/>
                    <a:gd name="T32" fmla="*/ 95 w 471"/>
                    <a:gd name="T33" fmla="*/ 17 h 281"/>
                    <a:gd name="T34" fmla="*/ 122 w 471"/>
                    <a:gd name="T35" fmla="*/ 0 h 281"/>
                    <a:gd name="T36" fmla="*/ 131 w 471"/>
                    <a:gd name="T37" fmla="*/ 3 h 281"/>
                    <a:gd name="T38" fmla="*/ 137 w 471"/>
                    <a:gd name="T39" fmla="*/ 14 h 281"/>
                    <a:gd name="T40" fmla="*/ 146 w 471"/>
                    <a:gd name="T41" fmla="*/ 8 h 281"/>
                    <a:gd name="T42" fmla="*/ 164 w 471"/>
                    <a:gd name="T43" fmla="*/ 12 h 281"/>
                    <a:gd name="T44" fmla="*/ 173 w 471"/>
                    <a:gd name="T45" fmla="*/ 14 h 281"/>
                    <a:gd name="T46" fmla="*/ 210 w 471"/>
                    <a:gd name="T47" fmla="*/ 22 h 281"/>
                    <a:gd name="T48" fmla="*/ 231 w 471"/>
                    <a:gd name="T49" fmla="*/ 37 h 281"/>
                    <a:gd name="T50" fmla="*/ 249 w 471"/>
                    <a:gd name="T51" fmla="*/ 26 h 281"/>
                    <a:gd name="T52" fmla="*/ 257 w 471"/>
                    <a:gd name="T53" fmla="*/ 22 h 281"/>
                    <a:gd name="T54" fmla="*/ 290 w 471"/>
                    <a:gd name="T55" fmla="*/ 22 h 281"/>
                    <a:gd name="T56" fmla="*/ 314 w 471"/>
                    <a:gd name="T57" fmla="*/ 50 h 281"/>
                    <a:gd name="T58" fmla="*/ 344 w 471"/>
                    <a:gd name="T59" fmla="*/ 92 h 281"/>
                    <a:gd name="T60" fmla="*/ 365 w 471"/>
                    <a:gd name="T61" fmla="*/ 109 h 281"/>
                    <a:gd name="T62" fmla="*/ 382 w 471"/>
                    <a:gd name="T63" fmla="*/ 106 h 281"/>
                    <a:gd name="T64" fmla="*/ 402 w 471"/>
                    <a:gd name="T65" fmla="*/ 101 h 281"/>
                    <a:gd name="T66" fmla="*/ 432 w 471"/>
                    <a:gd name="T67" fmla="*/ 111 h 281"/>
                    <a:gd name="T68" fmla="*/ 446 w 471"/>
                    <a:gd name="T69" fmla="*/ 126 h 281"/>
                    <a:gd name="T70" fmla="*/ 458 w 471"/>
                    <a:gd name="T71" fmla="*/ 140 h 281"/>
                    <a:gd name="T72" fmla="*/ 473 w 471"/>
                    <a:gd name="T73" fmla="*/ 173 h 281"/>
                    <a:gd name="T74" fmla="*/ 479 w 471"/>
                    <a:gd name="T75" fmla="*/ 187 h 281"/>
                    <a:gd name="T76" fmla="*/ 482 w 471"/>
                    <a:gd name="T77" fmla="*/ 195 h 281"/>
                    <a:gd name="T78" fmla="*/ 461 w 471"/>
                    <a:gd name="T79" fmla="*/ 221 h 281"/>
                    <a:gd name="T80" fmla="*/ 479 w 471"/>
                    <a:gd name="T81" fmla="*/ 220 h 281"/>
                    <a:gd name="T82" fmla="*/ 509 w 471"/>
                    <a:gd name="T83" fmla="*/ 242 h 281"/>
                    <a:gd name="T84" fmla="*/ 542 w 471"/>
                    <a:gd name="T85" fmla="*/ 245 h 281"/>
                    <a:gd name="T86" fmla="*/ 566 w 471"/>
                    <a:gd name="T87" fmla="*/ 262 h 281"/>
                    <a:gd name="T88" fmla="*/ 569 w 471"/>
                    <a:gd name="T89" fmla="*/ 268 h 281"/>
                    <a:gd name="T90" fmla="*/ 569 w 471"/>
                    <a:gd name="T91" fmla="*/ 274 h 281"/>
                    <a:gd name="T92" fmla="*/ 586 w 471"/>
                    <a:gd name="T93" fmla="*/ 268 h 281"/>
                    <a:gd name="T94" fmla="*/ 595 w 471"/>
                    <a:gd name="T95" fmla="*/ 267 h 281"/>
                    <a:gd name="T96" fmla="*/ 653 w 471"/>
                    <a:gd name="T97" fmla="*/ 288 h 281"/>
                    <a:gd name="T98" fmla="*/ 665 w 471"/>
                    <a:gd name="T99" fmla="*/ 310 h 281"/>
                    <a:gd name="T100" fmla="*/ 692 w 471"/>
                    <a:gd name="T101" fmla="*/ 313 h 281"/>
                    <a:gd name="T102" fmla="*/ 701 w 471"/>
                    <a:gd name="T103" fmla="*/ 335 h 281"/>
                    <a:gd name="T104" fmla="*/ 671 w 471"/>
                    <a:gd name="T105" fmla="*/ 402 h 281"/>
                    <a:gd name="T106" fmla="*/ 647 w 471"/>
                    <a:gd name="T107" fmla="*/ 438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61" name="Freeform 31"/>
                <p:cNvSpPr>
                  <a:spLocks/>
                </p:cNvSpPr>
                <p:nvPr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5 h 844"/>
                    <a:gd name="T2" fmla="*/ 502 w 984"/>
                    <a:gd name="T3" fmla="*/ 28 h 844"/>
                    <a:gd name="T4" fmla="*/ 550 w 984"/>
                    <a:gd name="T5" fmla="*/ 31 h 844"/>
                    <a:gd name="T6" fmla="*/ 578 w 984"/>
                    <a:gd name="T7" fmla="*/ 107 h 844"/>
                    <a:gd name="T8" fmla="*/ 586 w 984"/>
                    <a:gd name="T9" fmla="*/ 74 h 844"/>
                    <a:gd name="T10" fmla="*/ 606 w 984"/>
                    <a:gd name="T11" fmla="*/ 57 h 844"/>
                    <a:gd name="T12" fmla="*/ 642 w 984"/>
                    <a:gd name="T13" fmla="*/ 103 h 844"/>
                    <a:gd name="T14" fmla="*/ 682 w 984"/>
                    <a:gd name="T15" fmla="*/ 80 h 844"/>
                    <a:gd name="T16" fmla="*/ 706 w 984"/>
                    <a:gd name="T17" fmla="*/ 71 h 844"/>
                    <a:gd name="T18" fmla="*/ 762 w 984"/>
                    <a:gd name="T19" fmla="*/ 2 h 844"/>
                    <a:gd name="T20" fmla="*/ 798 w 984"/>
                    <a:gd name="T21" fmla="*/ 57 h 844"/>
                    <a:gd name="T22" fmla="*/ 798 w 984"/>
                    <a:gd name="T23" fmla="*/ 107 h 844"/>
                    <a:gd name="T24" fmla="*/ 790 w 984"/>
                    <a:gd name="T25" fmla="*/ 130 h 844"/>
                    <a:gd name="T26" fmla="*/ 766 w 984"/>
                    <a:gd name="T27" fmla="*/ 133 h 844"/>
                    <a:gd name="T28" fmla="*/ 762 w 984"/>
                    <a:gd name="T29" fmla="*/ 153 h 844"/>
                    <a:gd name="T30" fmla="*/ 802 w 984"/>
                    <a:gd name="T31" fmla="*/ 185 h 844"/>
                    <a:gd name="T32" fmla="*/ 786 w 984"/>
                    <a:gd name="T33" fmla="*/ 264 h 844"/>
                    <a:gd name="T34" fmla="*/ 830 w 984"/>
                    <a:gd name="T35" fmla="*/ 339 h 844"/>
                    <a:gd name="T36" fmla="*/ 854 w 984"/>
                    <a:gd name="T37" fmla="*/ 369 h 844"/>
                    <a:gd name="T38" fmla="*/ 830 w 984"/>
                    <a:gd name="T39" fmla="*/ 369 h 844"/>
                    <a:gd name="T40" fmla="*/ 746 w 984"/>
                    <a:gd name="T41" fmla="*/ 310 h 844"/>
                    <a:gd name="T42" fmla="*/ 678 w 984"/>
                    <a:gd name="T43" fmla="*/ 330 h 844"/>
                    <a:gd name="T44" fmla="*/ 590 w 984"/>
                    <a:gd name="T45" fmla="*/ 362 h 844"/>
                    <a:gd name="T46" fmla="*/ 642 w 984"/>
                    <a:gd name="T47" fmla="*/ 474 h 844"/>
                    <a:gd name="T48" fmla="*/ 710 w 984"/>
                    <a:gd name="T49" fmla="*/ 500 h 844"/>
                    <a:gd name="T50" fmla="*/ 738 w 984"/>
                    <a:gd name="T51" fmla="*/ 451 h 844"/>
                    <a:gd name="T52" fmla="*/ 774 w 984"/>
                    <a:gd name="T53" fmla="*/ 467 h 844"/>
                    <a:gd name="T54" fmla="*/ 766 w 984"/>
                    <a:gd name="T55" fmla="*/ 517 h 844"/>
                    <a:gd name="T56" fmla="*/ 802 w 984"/>
                    <a:gd name="T57" fmla="*/ 549 h 844"/>
                    <a:gd name="T58" fmla="*/ 838 w 984"/>
                    <a:gd name="T59" fmla="*/ 539 h 844"/>
                    <a:gd name="T60" fmla="*/ 922 w 984"/>
                    <a:gd name="T61" fmla="*/ 661 h 844"/>
                    <a:gd name="T62" fmla="*/ 942 w 984"/>
                    <a:gd name="T63" fmla="*/ 677 h 844"/>
                    <a:gd name="T64" fmla="*/ 874 w 984"/>
                    <a:gd name="T65" fmla="*/ 664 h 844"/>
                    <a:gd name="T66" fmla="*/ 830 w 984"/>
                    <a:gd name="T67" fmla="*/ 621 h 844"/>
                    <a:gd name="T68" fmla="*/ 778 w 984"/>
                    <a:gd name="T69" fmla="*/ 582 h 844"/>
                    <a:gd name="T70" fmla="*/ 702 w 984"/>
                    <a:gd name="T71" fmla="*/ 543 h 844"/>
                    <a:gd name="T72" fmla="*/ 614 w 984"/>
                    <a:gd name="T73" fmla="*/ 530 h 844"/>
                    <a:gd name="T74" fmla="*/ 506 w 984"/>
                    <a:gd name="T75" fmla="*/ 487 h 844"/>
                    <a:gd name="T76" fmla="*/ 462 w 984"/>
                    <a:gd name="T77" fmla="*/ 415 h 844"/>
                    <a:gd name="T78" fmla="*/ 430 w 984"/>
                    <a:gd name="T79" fmla="*/ 379 h 844"/>
                    <a:gd name="T80" fmla="*/ 382 w 984"/>
                    <a:gd name="T81" fmla="*/ 353 h 844"/>
                    <a:gd name="T82" fmla="*/ 342 w 984"/>
                    <a:gd name="T83" fmla="*/ 303 h 844"/>
                    <a:gd name="T84" fmla="*/ 354 w 984"/>
                    <a:gd name="T85" fmla="*/ 339 h 844"/>
                    <a:gd name="T86" fmla="*/ 418 w 984"/>
                    <a:gd name="T87" fmla="*/ 405 h 844"/>
                    <a:gd name="T88" fmla="*/ 422 w 984"/>
                    <a:gd name="T89" fmla="*/ 431 h 844"/>
                    <a:gd name="T90" fmla="*/ 394 w 984"/>
                    <a:gd name="T91" fmla="*/ 408 h 844"/>
                    <a:gd name="T92" fmla="*/ 354 w 984"/>
                    <a:gd name="T93" fmla="*/ 382 h 844"/>
                    <a:gd name="T94" fmla="*/ 314 w 984"/>
                    <a:gd name="T95" fmla="*/ 330 h 844"/>
                    <a:gd name="T96" fmla="*/ 266 w 984"/>
                    <a:gd name="T97" fmla="*/ 284 h 844"/>
                    <a:gd name="T98" fmla="*/ 210 w 984"/>
                    <a:gd name="T99" fmla="*/ 257 h 844"/>
                    <a:gd name="T100" fmla="*/ 154 w 984"/>
                    <a:gd name="T101" fmla="*/ 195 h 844"/>
                    <a:gd name="T102" fmla="*/ 66 w 984"/>
                    <a:gd name="T103" fmla="*/ 54 h 844"/>
                    <a:gd name="T104" fmla="*/ 34 w 984"/>
                    <a:gd name="T105" fmla="*/ 31 h 844"/>
                    <a:gd name="T106" fmla="*/ 46 w 984"/>
                    <a:gd name="T107" fmla="*/ 18 h 844"/>
                    <a:gd name="T108" fmla="*/ 102 w 984"/>
                    <a:gd name="T109" fmla="*/ 57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62" name="Freeform 32"/>
                <p:cNvSpPr>
                  <a:spLocks/>
                </p:cNvSpPr>
                <p:nvPr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3 h 48"/>
                    <a:gd name="T2" fmla="*/ 10 w 36"/>
                    <a:gd name="T3" fmla="*/ 39 h 48"/>
                    <a:gd name="T4" fmla="*/ 6 w 36"/>
                    <a:gd name="T5" fmla="*/ 23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63" name="Freeform 33"/>
                <p:cNvSpPr>
                  <a:spLocks/>
                </p:cNvSpPr>
                <p:nvPr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4 h 37"/>
                    <a:gd name="T2" fmla="*/ 13 w 36"/>
                    <a:gd name="T3" fmla="*/ 1 h 37"/>
                    <a:gd name="T4" fmla="*/ 38 w 36"/>
                    <a:gd name="T5" fmla="*/ 13 h 37"/>
                    <a:gd name="T6" fmla="*/ 8 w 36"/>
                    <a:gd name="T7" fmla="*/ 13 h 37"/>
                    <a:gd name="T8" fmla="*/ 0 w 36"/>
                    <a:gd name="T9" fmla="*/ 4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64" name="Freeform 34"/>
                <p:cNvSpPr>
                  <a:spLocks/>
                </p:cNvSpPr>
                <p:nvPr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1 h 96"/>
                    <a:gd name="T2" fmla="*/ 28 w 170"/>
                    <a:gd name="T3" fmla="*/ 21 h 96"/>
                    <a:gd name="T4" fmla="*/ 56 w 170"/>
                    <a:gd name="T5" fmla="*/ 18 h 96"/>
                    <a:gd name="T6" fmla="*/ 80 w 170"/>
                    <a:gd name="T7" fmla="*/ 8 h 96"/>
                    <a:gd name="T8" fmla="*/ 64 w 170"/>
                    <a:gd name="T9" fmla="*/ 21 h 96"/>
                    <a:gd name="T10" fmla="*/ 125 w 170"/>
                    <a:gd name="T11" fmla="*/ 41 h 96"/>
                    <a:gd name="T12" fmla="*/ 161 w 170"/>
                    <a:gd name="T13" fmla="*/ 55 h 96"/>
                    <a:gd name="T14" fmla="*/ 117 w 170"/>
                    <a:gd name="T15" fmla="*/ 65 h 96"/>
                    <a:gd name="T16" fmla="*/ 89 w 170"/>
                    <a:gd name="T17" fmla="*/ 48 h 96"/>
                    <a:gd name="T18" fmla="*/ 76 w 170"/>
                    <a:gd name="T19" fmla="*/ 45 h 96"/>
                    <a:gd name="T20" fmla="*/ 24 w 170"/>
                    <a:gd name="T21" fmla="*/ 35 h 96"/>
                    <a:gd name="T22" fmla="*/ 0 w 170"/>
                    <a:gd name="T23" fmla="*/ 4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65" name="Freeform 35"/>
                <p:cNvSpPr>
                  <a:spLocks/>
                </p:cNvSpPr>
                <p:nvPr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20 h 44"/>
                    <a:gd name="T6" fmla="*/ 112 w 138"/>
                    <a:gd name="T7" fmla="*/ 17 h 44"/>
                    <a:gd name="T8" fmla="*/ 108 w 138"/>
                    <a:gd name="T9" fmla="*/ 37 h 44"/>
                    <a:gd name="T10" fmla="*/ 64 w 138"/>
                    <a:gd name="T11" fmla="*/ 34 h 44"/>
                    <a:gd name="T12" fmla="*/ 0 w 138"/>
                    <a:gd name="T13" fmla="*/ 30 h 44"/>
                    <a:gd name="T14" fmla="*/ 28 w 138"/>
                    <a:gd name="T15" fmla="*/ 1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66" name="Freeform 36"/>
                <p:cNvSpPr>
                  <a:spLocks/>
                </p:cNvSpPr>
                <p:nvPr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0 h 42"/>
                    <a:gd name="T2" fmla="*/ 36 w 57"/>
                    <a:gd name="T3" fmla="*/ 11 h 42"/>
                    <a:gd name="T4" fmla="*/ 17 w 57"/>
                    <a:gd name="T5" fmla="*/ 2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67" name="Freeform 37"/>
                <p:cNvSpPr>
                  <a:spLocks/>
                </p:cNvSpPr>
                <p:nvPr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8 w 39"/>
                    <a:gd name="T1" fmla="*/ 27 h 52"/>
                    <a:gd name="T2" fmla="*/ 18 w 39"/>
                    <a:gd name="T3" fmla="*/ 0 h 52"/>
                    <a:gd name="T4" fmla="*/ 18 w 39"/>
                    <a:gd name="T5" fmla="*/ 2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68" name="Freeform 38"/>
                <p:cNvSpPr>
                  <a:spLocks/>
                </p:cNvSpPr>
                <p:nvPr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7 h 80"/>
                    <a:gd name="T2" fmla="*/ 20 w 44"/>
                    <a:gd name="T3" fmla="*/ 27 h 80"/>
                    <a:gd name="T4" fmla="*/ 25 w 44"/>
                    <a:gd name="T5" fmla="*/ 40 h 80"/>
                    <a:gd name="T6" fmla="*/ 37 w 44"/>
                    <a:gd name="T7" fmla="*/ 44 h 80"/>
                    <a:gd name="T8" fmla="*/ 25 w 44"/>
                    <a:gd name="T9" fmla="*/ 60 h 80"/>
                    <a:gd name="T10" fmla="*/ 0 w 44"/>
                    <a:gd name="T11" fmla="*/ 17 h 80"/>
                    <a:gd name="T12" fmla="*/ 4 w 44"/>
                    <a:gd name="T13" fmla="*/ 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69" name="Freeform 39"/>
                <p:cNvSpPr>
                  <a:spLocks/>
                </p:cNvSpPr>
                <p:nvPr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327 w 323"/>
                    <a:gd name="T1" fmla="*/ 2 h 64"/>
                    <a:gd name="T2" fmla="*/ 343 w 323"/>
                    <a:gd name="T3" fmla="*/ 13 h 64"/>
                    <a:gd name="T4" fmla="*/ 349 w 323"/>
                    <a:gd name="T5" fmla="*/ 0 h 64"/>
                    <a:gd name="T6" fmla="*/ 394 w 323"/>
                    <a:gd name="T7" fmla="*/ 0 h 64"/>
                    <a:gd name="T8" fmla="*/ 427 w 323"/>
                    <a:gd name="T9" fmla="*/ 27 h 64"/>
                    <a:gd name="T10" fmla="*/ 474 w 323"/>
                    <a:gd name="T11" fmla="*/ 16 h 64"/>
                    <a:gd name="T12" fmla="*/ 467 w 323"/>
                    <a:gd name="T13" fmla="*/ 45 h 64"/>
                    <a:gd name="T14" fmla="*/ 443 w 323"/>
                    <a:gd name="T15" fmla="*/ 72 h 64"/>
                    <a:gd name="T16" fmla="*/ 438 w 323"/>
                    <a:gd name="T17" fmla="*/ 45 h 64"/>
                    <a:gd name="T18" fmla="*/ 427 w 323"/>
                    <a:gd name="T19" fmla="*/ 48 h 64"/>
                    <a:gd name="T20" fmla="*/ 415 w 323"/>
                    <a:gd name="T21" fmla="*/ 45 h 64"/>
                    <a:gd name="T22" fmla="*/ 391 w 323"/>
                    <a:gd name="T23" fmla="*/ 33 h 64"/>
                    <a:gd name="T24" fmla="*/ 339 w 323"/>
                    <a:gd name="T25" fmla="*/ 59 h 64"/>
                    <a:gd name="T26" fmla="*/ 299 w 323"/>
                    <a:gd name="T27" fmla="*/ 69 h 64"/>
                    <a:gd name="T28" fmla="*/ 315 w 323"/>
                    <a:gd name="T29" fmla="*/ 89 h 64"/>
                    <a:gd name="T30" fmla="*/ 279 w 323"/>
                    <a:gd name="T31" fmla="*/ 98 h 64"/>
                    <a:gd name="T32" fmla="*/ 251 w 323"/>
                    <a:gd name="T33" fmla="*/ 95 h 64"/>
                    <a:gd name="T34" fmla="*/ 263 w 323"/>
                    <a:gd name="T35" fmla="*/ 89 h 64"/>
                    <a:gd name="T36" fmla="*/ 254 w 323"/>
                    <a:gd name="T37" fmla="*/ 63 h 64"/>
                    <a:gd name="T38" fmla="*/ 251 w 323"/>
                    <a:gd name="T39" fmla="*/ 48 h 64"/>
                    <a:gd name="T40" fmla="*/ 235 w 323"/>
                    <a:gd name="T41" fmla="*/ 36 h 64"/>
                    <a:gd name="T42" fmla="*/ 211 w 323"/>
                    <a:gd name="T43" fmla="*/ 42 h 64"/>
                    <a:gd name="T44" fmla="*/ 199 w 323"/>
                    <a:gd name="T45" fmla="*/ 42 h 64"/>
                    <a:gd name="T46" fmla="*/ 183 w 323"/>
                    <a:gd name="T47" fmla="*/ 39 h 64"/>
                    <a:gd name="T48" fmla="*/ 123 w 323"/>
                    <a:gd name="T49" fmla="*/ 3 h 64"/>
                    <a:gd name="T50" fmla="*/ 88 w 323"/>
                    <a:gd name="T51" fmla="*/ 22 h 64"/>
                    <a:gd name="T52" fmla="*/ 1 w 323"/>
                    <a:gd name="T53" fmla="*/ 0 h 64"/>
                    <a:gd name="T54" fmla="*/ 327 w 323"/>
                    <a:gd name="T55" fmla="*/ 2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70" name="Freeform 40"/>
                <p:cNvSpPr>
                  <a:spLocks/>
                </p:cNvSpPr>
                <p:nvPr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56 w 300"/>
                    <a:gd name="T1" fmla="*/ 49 h 31"/>
                    <a:gd name="T2" fmla="*/ 45 w 300"/>
                    <a:gd name="T3" fmla="*/ 2 h 31"/>
                    <a:gd name="T4" fmla="*/ 424 w 300"/>
                    <a:gd name="T5" fmla="*/ 0 h 31"/>
                    <a:gd name="T6" fmla="*/ 440 w 300"/>
                    <a:gd name="T7" fmla="*/ 22 h 31"/>
                    <a:gd name="T8" fmla="*/ 392 w 300"/>
                    <a:gd name="T9" fmla="*/ 25 h 31"/>
                    <a:gd name="T10" fmla="*/ 156 w 300"/>
                    <a:gd name="T11" fmla="*/ 49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71" name="Freeform 41"/>
                <p:cNvSpPr>
                  <a:spLocks/>
                </p:cNvSpPr>
                <p:nvPr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2 h 29"/>
                    <a:gd name="T2" fmla="*/ 12 w 41"/>
                    <a:gd name="T3" fmla="*/ 25 h 29"/>
                    <a:gd name="T4" fmla="*/ 0 w 41"/>
                    <a:gd name="T5" fmla="*/ 22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72" name="Freeform 42"/>
                <p:cNvSpPr>
                  <a:spLocks/>
                </p:cNvSpPr>
                <p:nvPr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71 w 436"/>
                    <a:gd name="T1" fmla="*/ 2 h 152"/>
                    <a:gd name="T2" fmla="*/ 1022 w 436"/>
                    <a:gd name="T3" fmla="*/ 0 h 152"/>
                    <a:gd name="T4" fmla="*/ 975 w 436"/>
                    <a:gd name="T5" fmla="*/ 132 h 152"/>
                    <a:gd name="T6" fmla="*/ 931 w 436"/>
                    <a:gd name="T7" fmla="*/ 166 h 152"/>
                    <a:gd name="T8" fmla="*/ 919 w 436"/>
                    <a:gd name="T9" fmla="*/ 171 h 152"/>
                    <a:gd name="T10" fmla="*/ 879 w 436"/>
                    <a:gd name="T11" fmla="*/ 179 h 152"/>
                    <a:gd name="T12" fmla="*/ 846 w 436"/>
                    <a:gd name="T13" fmla="*/ 215 h 152"/>
                    <a:gd name="T14" fmla="*/ 849 w 436"/>
                    <a:gd name="T15" fmla="*/ 242 h 152"/>
                    <a:gd name="T16" fmla="*/ 853 w 436"/>
                    <a:gd name="T17" fmla="*/ 262 h 152"/>
                    <a:gd name="T18" fmla="*/ 858 w 436"/>
                    <a:gd name="T19" fmla="*/ 277 h 152"/>
                    <a:gd name="T20" fmla="*/ 849 w 436"/>
                    <a:gd name="T21" fmla="*/ 299 h 152"/>
                    <a:gd name="T22" fmla="*/ 823 w 436"/>
                    <a:gd name="T23" fmla="*/ 294 h 152"/>
                    <a:gd name="T24" fmla="*/ 802 w 436"/>
                    <a:gd name="T25" fmla="*/ 316 h 152"/>
                    <a:gd name="T26" fmla="*/ 813 w 436"/>
                    <a:gd name="T27" fmla="*/ 257 h 152"/>
                    <a:gd name="T28" fmla="*/ 792 w 436"/>
                    <a:gd name="T29" fmla="*/ 245 h 152"/>
                    <a:gd name="T30" fmla="*/ 806 w 436"/>
                    <a:gd name="T31" fmla="*/ 228 h 152"/>
                    <a:gd name="T32" fmla="*/ 802 w 436"/>
                    <a:gd name="T33" fmla="*/ 218 h 152"/>
                    <a:gd name="T34" fmla="*/ 750 w 436"/>
                    <a:gd name="T35" fmla="*/ 230 h 152"/>
                    <a:gd name="T36" fmla="*/ 743 w 436"/>
                    <a:gd name="T37" fmla="*/ 208 h 152"/>
                    <a:gd name="T38" fmla="*/ 696 w 436"/>
                    <a:gd name="T39" fmla="*/ 230 h 152"/>
                    <a:gd name="T40" fmla="*/ 750 w 436"/>
                    <a:gd name="T41" fmla="*/ 252 h 152"/>
                    <a:gd name="T42" fmla="*/ 715 w 436"/>
                    <a:gd name="T43" fmla="*/ 286 h 152"/>
                    <a:gd name="T44" fmla="*/ 729 w 436"/>
                    <a:gd name="T45" fmla="*/ 308 h 152"/>
                    <a:gd name="T46" fmla="*/ 738 w 436"/>
                    <a:gd name="T47" fmla="*/ 338 h 152"/>
                    <a:gd name="T48" fmla="*/ 724 w 436"/>
                    <a:gd name="T49" fmla="*/ 340 h 152"/>
                    <a:gd name="T50" fmla="*/ 736 w 436"/>
                    <a:gd name="T51" fmla="*/ 352 h 152"/>
                    <a:gd name="T52" fmla="*/ 720 w 436"/>
                    <a:gd name="T53" fmla="*/ 372 h 152"/>
                    <a:gd name="T54" fmla="*/ 0 w 436"/>
                    <a:gd name="T55" fmla="*/ 365 h 152"/>
                    <a:gd name="T56" fmla="*/ 171 w 436"/>
                    <a:gd name="T57" fmla="*/ 2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73" name="Freeform 43"/>
                <p:cNvSpPr>
                  <a:spLocks/>
                </p:cNvSpPr>
                <p:nvPr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27 h 165"/>
                    <a:gd name="T2" fmla="*/ 15 w 47"/>
                    <a:gd name="T3" fmla="*/ 88 h 165"/>
                    <a:gd name="T4" fmla="*/ 17 w 47"/>
                    <a:gd name="T5" fmla="*/ 55 h 165"/>
                    <a:gd name="T6" fmla="*/ 11 w 47"/>
                    <a:gd name="T7" fmla="*/ 32 h 165"/>
                    <a:gd name="T8" fmla="*/ 17 w 47"/>
                    <a:gd name="T9" fmla="*/ 10 h 165"/>
                    <a:gd name="T10" fmla="*/ 21 w 47"/>
                    <a:gd name="T11" fmla="*/ 0 h 165"/>
                    <a:gd name="T12" fmla="*/ 31 w 47"/>
                    <a:gd name="T13" fmla="*/ 24 h 165"/>
                    <a:gd name="T14" fmla="*/ 47 w 47"/>
                    <a:gd name="T15" fmla="*/ 80 h 165"/>
                    <a:gd name="T16" fmla="*/ 31 w 47"/>
                    <a:gd name="T17" fmla="*/ 88 h 165"/>
                    <a:gd name="T18" fmla="*/ 23 w 47"/>
                    <a:gd name="T19" fmla="*/ 102 h 165"/>
                    <a:gd name="T20" fmla="*/ 21 w 47"/>
                    <a:gd name="T21" fmla="*/ 107 h 165"/>
                    <a:gd name="T22" fmla="*/ 27 w 47"/>
                    <a:gd name="T23" fmla="*/ 109 h 165"/>
                    <a:gd name="T24" fmla="*/ 31 w 47"/>
                    <a:gd name="T25" fmla="*/ 119 h 165"/>
                    <a:gd name="T26" fmla="*/ 13 w 47"/>
                    <a:gd name="T27" fmla="*/ 120 h 165"/>
                    <a:gd name="T28" fmla="*/ 7 w 47"/>
                    <a:gd name="T29" fmla="*/ 130 h 165"/>
                    <a:gd name="T30" fmla="*/ 3 w 47"/>
                    <a:gd name="T31" fmla="*/ 125 h 165"/>
                    <a:gd name="T32" fmla="*/ 5 w 47"/>
                    <a:gd name="T33" fmla="*/ 127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74" name="Freeform 44"/>
                <p:cNvSpPr>
                  <a:spLocks/>
                </p:cNvSpPr>
                <p:nvPr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50 h 103"/>
                    <a:gd name="T2" fmla="*/ 30 w 138"/>
                    <a:gd name="T3" fmla="*/ 35 h 103"/>
                    <a:gd name="T4" fmla="*/ 50 w 138"/>
                    <a:gd name="T5" fmla="*/ 27 h 103"/>
                    <a:gd name="T6" fmla="*/ 54 w 138"/>
                    <a:gd name="T7" fmla="*/ 37 h 103"/>
                    <a:gd name="T8" fmla="*/ 66 w 138"/>
                    <a:gd name="T9" fmla="*/ 40 h 103"/>
                    <a:gd name="T10" fmla="*/ 80 w 138"/>
                    <a:gd name="T11" fmla="*/ 45 h 103"/>
                    <a:gd name="T12" fmla="*/ 116 w 138"/>
                    <a:gd name="T13" fmla="*/ 27 h 103"/>
                    <a:gd name="T14" fmla="*/ 130 w 138"/>
                    <a:gd name="T15" fmla="*/ 14 h 103"/>
                    <a:gd name="T16" fmla="*/ 138 w 138"/>
                    <a:gd name="T17" fmla="*/ 9 h 103"/>
                    <a:gd name="T18" fmla="*/ 106 w 138"/>
                    <a:gd name="T19" fmla="*/ 40 h 103"/>
                    <a:gd name="T20" fmla="*/ 84 w 138"/>
                    <a:gd name="T21" fmla="*/ 55 h 103"/>
                    <a:gd name="T22" fmla="*/ 66 w 138"/>
                    <a:gd name="T23" fmla="*/ 66 h 103"/>
                    <a:gd name="T24" fmla="*/ 48 w 138"/>
                    <a:gd name="T25" fmla="*/ 84 h 103"/>
                    <a:gd name="T26" fmla="*/ 26 w 138"/>
                    <a:gd name="T27" fmla="*/ 73 h 103"/>
                    <a:gd name="T28" fmla="*/ 20 w 138"/>
                    <a:gd name="T29" fmla="*/ 71 h 103"/>
                    <a:gd name="T30" fmla="*/ 22 w 138"/>
                    <a:gd name="T31" fmla="*/ 79 h 103"/>
                    <a:gd name="T32" fmla="*/ 0 w 138"/>
                    <a:gd name="T33" fmla="*/ 79 h 103"/>
                    <a:gd name="T34" fmla="*/ 10 w 138"/>
                    <a:gd name="T35" fmla="*/ 64 h 103"/>
                    <a:gd name="T36" fmla="*/ 26 w 138"/>
                    <a:gd name="T37" fmla="*/ 5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75" name="Freeform 45"/>
                <p:cNvSpPr>
                  <a:spLocks/>
                </p:cNvSpPr>
                <p:nvPr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7 w 188"/>
                    <a:gd name="T1" fmla="*/ 20 h 214"/>
                    <a:gd name="T2" fmla="*/ 159 w 188"/>
                    <a:gd name="T3" fmla="*/ 5 h 214"/>
                    <a:gd name="T4" fmla="*/ 169 w 188"/>
                    <a:gd name="T5" fmla="*/ 0 h 214"/>
                    <a:gd name="T6" fmla="*/ 181 w 188"/>
                    <a:gd name="T7" fmla="*/ 20 h 214"/>
                    <a:gd name="T8" fmla="*/ 187 w 188"/>
                    <a:gd name="T9" fmla="*/ 35 h 214"/>
                    <a:gd name="T10" fmla="*/ 177 w 188"/>
                    <a:gd name="T11" fmla="*/ 48 h 214"/>
                    <a:gd name="T12" fmla="*/ 169 w 188"/>
                    <a:gd name="T13" fmla="*/ 63 h 214"/>
                    <a:gd name="T14" fmla="*/ 161 w 188"/>
                    <a:gd name="T15" fmla="*/ 104 h 214"/>
                    <a:gd name="T16" fmla="*/ 143 w 188"/>
                    <a:gd name="T17" fmla="*/ 112 h 214"/>
                    <a:gd name="T18" fmla="*/ 119 w 188"/>
                    <a:gd name="T19" fmla="*/ 113 h 214"/>
                    <a:gd name="T20" fmla="*/ 111 w 188"/>
                    <a:gd name="T21" fmla="*/ 102 h 214"/>
                    <a:gd name="T22" fmla="*/ 101 w 188"/>
                    <a:gd name="T23" fmla="*/ 120 h 214"/>
                    <a:gd name="T24" fmla="*/ 90 w 188"/>
                    <a:gd name="T25" fmla="*/ 123 h 214"/>
                    <a:gd name="T26" fmla="*/ 80 w 188"/>
                    <a:gd name="T27" fmla="*/ 109 h 214"/>
                    <a:gd name="T28" fmla="*/ 58 w 188"/>
                    <a:gd name="T29" fmla="*/ 118 h 214"/>
                    <a:gd name="T30" fmla="*/ 76 w 188"/>
                    <a:gd name="T31" fmla="*/ 117 h 214"/>
                    <a:gd name="T32" fmla="*/ 78 w 188"/>
                    <a:gd name="T33" fmla="*/ 132 h 214"/>
                    <a:gd name="T34" fmla="*/ 58 w 188"/>
                    <a:gd name="T35" fmla="*/ 137 h 214"/>
                    <a:gd name="T36" fmla="*/ 34 w 188"/>
                    <a:gd name="T37" fmla="*/ 137 h 214"/>
                    <a:gd name="T38" fmla="*/ 36 w 188"/>
                    <a:gd name="T39" fmla="*/ 127 h 214"/>
                    <a:gd name="T40" fmla="*/ 46 w 188"/>
                    <a:gd name="T41" fmla="*/ 118 h 214"/>
                    <a:gd name="T42" fmla="*/ 34 w 188"/>
                    <a:gd name="T43" fmla="*/ 122 h 214"/>
                    <a:gd name="T44" fmla="*/ 26 w 188"/>
                    <a:gd name="T45" fmla="*/ 137 h 214"/>
                    <a:gd name="T46" fmla="*/ 30 w 188"/>
                    <a:gd name="T47" fmla="*/ 156 h 214"/>
                    <a:gd name="T48" fmla="*/ 14 w 188"/>
                    <a:gd name="T49" fmla="*/ 164 h 214"/>
                    <a:gd name="T50" fmla="*/ 0 w 188"/>
                    <a:gd name="T51" fmla="*/ 176 h 214"/>
                    <a:gd name="T52" fmla="*/ 8 w 188"/>
                    <a:gd name="T53" fmla="*/ 155 h 214"/>
                    <a:gd name="T54" fmla="*/ 0 w 188"/>
                    <a:gd name="T55" fmla="*/ 135 h 214"/>
                    <a:gd name="T56" fmla="*/ 14 w 188"/>
                    <a:gd name="T57" fmla="*/ 125 h 214"/>
                    <a:gd name="T58" fmla="*/ 32 w 188"/>
                    <a:gd name="T59" fmla="*/ 110 h 214"/>
                    <a:gd name="T60" fmla="*/ 44 w 188"/>
                    <a:gd name="T61" fmla="*/ 97 h 214"/>
                    <a:gd name="T62" fmla="*/ 72 w 188"/>
                    <a:gd name="T63" fmla="*/ 95 h 214"/>
                    <a:gd name="T64" fmla="*/ 84 w 188"/>
                    <a:gd name="T65" fmla="*/ 92 h 214"/>
                    <a:gd name="T66" fmla="*/ 113 w 188"/>
                    <a:gd name="T67" fmla="*/ 64 h 214"/>
                    <a:gd name="T68" fmla="*/ 119 w 188"/>
                    <a:gd name="T69" fmla="*/ 76 h 214"/>
                    <a:gd name="T70" fmla="*/ 131 w 188"/>
                    <a:gd name="T71" fmla="*/ 63 h 214"/>
                    <a:gd name="T72" fmla="*/ 149 w 188"/>
                    <a:gd name="T73" fmla="*/ 44 h 214"/>
                    <a:gd name="T74" fmla="*/ 153 w 188"/>
                    <a:gd name="T75" fmla="*/ 35 h 214"/>
                    <a:gd name="T76" fmla="*/ 147 w 188"/>
                    <a:gd name="T77" fmla="*/ 31 h 214"/>
                    <a:gd name="T78" fmla="*/ 151 w 188"/>
                    <a:gd name="T79" fmla="*/ 26 h 214"/>
                    <a:gd name="T80" fmla="*/ 157 w 188"/>
                    <a:gd name="T81" fmla="*/ 2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76" name="Freeform 46"/>
                <p:cNvSpPr>
                  <a:spLocks/>
                </p:cNvSpPr>
                <p:nvPr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7 h 13"/>
                    <a:gd name="T2" fmla="*/ 4 w 13"/>
                    <a:gd name="T3" fmla="*/ 10 h 13"/>
                    <a:gd name="T4" fmla="*/ 0 w 13"/>
                    <a:gd name="T5" fmla="*/ 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77" name="Freeform 47"/>
                <p:cNvSpPr>
                  <a:spLocks/>
                </p:cNvSpPr>
                <p:nvPr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3 w 812"/>
                    <a:gd name="T1" fmla="*/ 21 h 564"/>
                    <a:gd name="T2" fmla="*/ 779 w 812"/>
                    <a:gd name="T3" fmla="*/ 64 h 564"/>
                    <a:gd name="T4" fmla="*/ 749 w 812"/>
                    <a:gd name="T5" fmla="*/ 100 h 564"/>
                    <a:gd name="T6" fmla="*/ 723 w 812"/>
                    <a:gd name="T7" fmla="*/ 116 h 564"/>
                    <a:gd name="T8" fmla="*/ 635 w 812"/>
                    <a:gd name="T9" fmla="*/ 147 h 564"/>
                    <a:gd name="T10" fmla="*/ 633 w 812"/>
                    <a:gd name="T11" fmla="*/ 172 h 564"/>
                    <a:gd name="T12" fmla="*/ 605 w 812"/>
                    <a:gd name="T13" fmla="*/ 188 h 564"/>
                    <a:gd name="T14" fmla="*/ 621 w 812"/>
                    <a:gd name="T15" fmla="*/ 146 h 564"/>
                    <a:gd name="T16" fmla="*/ 577 w 812"/>
                    <a:gd name="T17" fmla="*/ 154 h 564"/>
                    <a:gd name="T18" fmla="*/ 557 w 812"/>
                    <a:gd name="T19" fmla="*/ 179 h 564"/>
                    <a:gd name="T20" fmla="*/ 597 w 812"/>
                    <a:gd name="T21" fmla="*/ 229 h 564"/>
                    <a:gd name="T22" fmla="*/ 595 w 812"/>
                    <a:gd name="T23" fmla="*/ 301 h 564"/>
                    <a:gd name="T24" fmla="*/ 543 w 812"/>
                    <a:gd name="T25" fmla="*/ 333 h 564"/>
                    <a:gd name="T26" fmla="*/ 523 w 812"/>
                    <a:gd name="T27" fmla="*/ 316 h 564"/>
                    <a:gd name="T28" fmla="*/ 483 w 812"/>
                    <a:gd name="T29" fmla="*/ 285 h 564"/>
                    <a:gd name="T30" fmla="*/ 463 w 812"/>
                    <a:gd name="T31" fmla="*/ 285 h 564"/>
                    <a:gd name="T32" fmla="*/ 451 w 812"/>
                    <a:gd name="T33" fmla="*/ 323 h 564"/>
                    <a:gd name="T34" fmla="*/ 501 w 812"/>
                    <a:gd name="T35" fmla="*/ 380 h 564"/>
                    <a:gd name="T36" fmla="*/ 511 w 812"/>
                    <a:gd name="T37" fmla="*/ 429 h 564"/>
                    <a:gd name="T38" fmla="*/ 527 w 812"/>
                    <a:gd name="T39" fmla="*/ 459 h 564"/>
                    <a:gd name="T40" fmla="*/ 493 w 812"/>
                    <a:gd name="T41" fmla="*/ 446 h 564"/>
                    <a:gd name="T42" fmla="*/ 471 w 812"/>
                    <a:gd name="T43" fmla="*/ 424 h 564"/>
                    <a:gd name="T44" fmla="*/ 423 w 812"/>
                    <a:gd name="T45" fmla="*/ 347 h 564"/>
                    <a:gd name="T46" fmla="*/ 427 w 812"/>
                    <a:gd name="T47" fmla="*/ 254 h 564"/>
                    <a:gd name="T48" fmla="*/ 423 w 812"/>
                    <a:gd name="T49" fmla="*/ 220 h 564"/>
                    <a:gd name="T50" fmla="*/ 413 w 812"/>
                    <a:gd name="T51" fmla="*/ 226 h 564"/>
                    <a:gd name="T52" fmla="*/ 386 w 812"/>
                    <a:gd name="T53" fmla="*/ 218 h 564"/>
                    <a:gd name="T54" fmla="*/ 360 w 812"/>
                    <a:gd name="T55" fmla="*/ 139 h 564"/>
                    <a:gd name="T56" fmla="*/ 330 w 812"/>
                    <a:gd name="T57" fmla="*/ 136 h 564"/>
                    <a:gd name="T58" fmla="*/ 288 w 812"/>
                    <a:gd name="T59" fmla="*/ 141 h 564"/>
                    <a:gd name="T60" fmla="*/ 242 w 812"/>
                    <a:gd name="T61" fmla="*/ 190 h 564"/>
                    <a:gd name="T62" fmla="*/ 196 w 812"/>
                    <a:gd name="T63" fmla="*/ 220 h 564"/>
                    <a:gd name="T64" fmla="*/ 184 w 812"/>
                    <a:gd name="T65" fmla="*/ 224 h 564"/>
                    <a:gd name="T66" fmla="*/ 160 w 812"/>
                    <a:gd name="T67" fmla="*/ 269 h 564"/>
                    <a:gd name="T68" fmla="*/ 152 w 812"/>
                    <a:gd name="T69" fmla="*/ 290 h 564"/>
                    <a:gd name="T70" fmla="*/ 128 w 812"/>
                    <a:gd name="T71" fmla="*/ 331 h 564"/>
                    <a:gd name="T72" fmla="*/ 94 w 812"/>
                    <a:gd name="T73" fmla="*/ 321 h 564"/>
                    <a:gd name="T74" fmla="*/ 66 w 812"/>
                    <a:gd name="T75" fmla="*/ 211 h 564"/>
                    <a:gd name="T76" fmla="*/ 72 w 812"/>
                    <a:gd name="T77" fmla="*/ 128 h 564"/>
                    <a:gd name="T78" fmla="*/ 44 w 812"/>
                    <a:gd name="T79" fmla="*/ 147 h 564"/>
                    <a:gd name="T80" fmla="*/ 20 w 812"/>
                    <a:gd name="T81" fmla="*/ 123 h 564"/>
                    <a:gd name="T82" fmla="*/ 24 w 812"/>
                    <a:gd name="T83" fmla="*/ 113 h 564"/>
                    <a:gd name="T84" fmla="*/ 0 w 812"/>
                    <a:gd name="T85" fmla="*/ 75 h 564"/>
                    <a:gd name="T86" fmla="*/ 799 w 812"/>
                    <a:gd name="T87" fmla="*/ 5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78" name="Freeform 48"/>
                <p:cNvSpPr>
                  <a:spLocks/>
                </p:cNvSpPr>
                <p:nvPr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9 h 85"/>
                    <a:gd name="T2" fmla="*/ 18 w 43"/>
                    <a:gd name="T3" fmla="*/ 3 h 85"/>
                    <a:gd name="T4" fmla="*/ 39 w 43"/>
                    <a:gd name="T5" fmla="*/ 28 h 85"/>
                    <a:gd name="T6" fmla="*/ 20 w 43"/>
                    <a:gd name="T7" fmla="*/ 71 h 85"/>
                    <a:gd name="T8" fmla="*/ 1 w 43"/>
                    <a:gd name="T9" fmla="*/ 58 h 85"/>
                    <a:gd name="T10" fmla="*/ 7 w 43"/>
                    <a:gd name="T11" fmla="*/ 9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79" name="Freeform 49"/>
                <p:cNvSpPr>
                  <a:spLocks/>
                </p:cNvSpPr>
                <p:nvPr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2 w 44"/>
                    <a:gd name="T1" fmla="*/ 22 h 74"/>
                    <a:gd name="T2" fmla="*/ 28 w 44"/>
                    <a:gd name="T3" fmla="*/ 2 h 74"/>
                    <a:gd name="T4" fmla="*/ 41 w 44"/>
                    <a:gd name="T5" fmla="*/ 3 h 74"/>
                    <a:gd name="T6" fmla="*/ 37 w 44"/>
                    <a:gd name="T7" fmla="*/ 21 h 74"/>
                    <a:gd name="T8" fmla="*/ 12 w 44"/>
                    <a:gd name="T9" fmla="*/ 59 h 74"/>
                    <a:gd name="T10" fmla="*/ 7 w 44"/>
                    <a:gd name="T11" fmla="*/ 48 h 74"/>
                    <a:gd name="T12" fmla="*/ 3 w 44"/>
                    <a:gd name="T13" fmla="*/ 29 h 74"/>
                    <a:gd name="T14" fmla="*/ 12 w 44"/>
                    <a:gd name="T15" fmla="*/ 2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80" name="Freeform 50"/>
                <p:cNvSpPr>
                  <a:spLocks/>
                </p:cNvSpPr>
                <p:nvPr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3 h 30"/>
                    <a:gd name="T2" fmla="*/ 5 w 20"/>
                    <a:gd name="T3" fmla="*/ 24 h 30"/>
                    <a:gd name="T4" fmla="*/ 7 w 20"/>
                    <a:gd name="T5" fmla="*/ 1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81" name="Freeform 51"/>
                <p:cNvSpPr>
                  <a:spLocks/>
                </p:cNvSpPr>
                <p:nvPr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716 w 682"/>
                    <a:gd name="T1" fmla="*/ 721 h 557"/>
                    <a:gd name="T2" fmla="*/ 723 w 682"/>
                    <a:gd name="T3" fmla="*/ 701 h 557"/>
                    <a:gd name="T4" fmla="*/ 744 w 682"/>
                    <a:gd name="T5" fmla="*/ 642 h 557"/>
                    <a:gd name="T6" fmla="*/ 460 w 682"/>
                    <a:gd name="T7" fmla="*/ 446 h 557"/>
                    <a:gd name="T8" fmla="*/ 420 w 682"/>
                    <a:gd name="T9" fmla="*/ 538 h 557"/>
                    <a:gd name="T10" fmla="*/ 451 w 682"/>
                    <a:gd name="T11" fmla="*/ 864 h 557"/>
                    <a:gd name="T12" fmla="*/ 420 w 682"/>
                    <a:gd name="T13" fmla="*/ 768 h 557"/>
                    <a:gd name="T14" fmla="*/ 360 w 682"/>
                    <a:gd name="T15" fmla="*/ 683 h 557"/>
                    <a:gd name="T16" fmla="*/ 365 w 682"/>
                    <a:gd name="T17" fmla="*/ 642 h 557"/>
                    <a:gd name="T18" fmla="*/ 368 w 682"/>
                    <a:gd name="T19" fmla="*/ 613 h 557"/>
                    <a:gd name="T20" fmla="*/ 327 w 682"/>
                    <a:gd name="T21" fmla="*/ 583 h 557"/>
                    <a:gd name="T22" fmla="*/ 289 w 682"/>
                    <a:gd name="T23" fmla="*/ 538 h 557"/>
                    <a:gd name="T24" fmla="*/ 220 w 682"/>
                    <a:gd name="T25" fmla="*/ 550 h 557"/>
                    <a:gd name="T26" fmla="*/ 188 w 682"/>
                    <a:gd name="T27" fmla="*/ 567 h 557"/>
                    <a:gd name="T28" fmla="*/ 116 w 682"/>
                    <a:gd name="T29" fmla="*/ 567 h 557"/>
                    <a:gd name="T30" fmla="*/ 33 w 682"/>
                    <a:gd name="T31" fmla="*/ 485 h 557"/>
                    <a:gd name="T32" fmla="*/ 16 w 682"/>
                    <a:gd name="T33" fmla="*/ 459 h 557"/>
                    <a:gd name="T34" fmla="*/ 0 w 682"/>
                    <a:gd name="T35" fmla="*/ 410 h 557"/>
                    <a:gd name="T36" fmla="*/ 36 w 682"/>
                    <a:gd name="T37" fmla="*/ 331 h 557"/>
                    <a:gd name="T38" fmla="*/ 48 w 682"/>
                    <a:gd name="T39" fmla="*/ 281 h 557"/>
                    <a:gd name="T40" fmla="*/ 76 w 682"/>
                    <a:gd name="T41" fmla="*/ 222 h 557"/>
                    <a:gd name="T42" fmla="*/ 121 w 682"/>
                    <a:gd name="T43" fmla="*/ 180 h 557"/>
                    <a:gd name="T44" fmla="*/ 249 w 682"/>
                    <a:gd name="T45" fmla="*/ 104 h 557"/>
                    <a:gd name="T46" fmla="*/ 327 w 682"/>
                    <a:gd name="T47" fmla="*/ 47 h 557"/>
                    <a:gd name="T48" fmla="*/ 384 w 682"/>
                    <a:gd name="T49" fmla="*/ 9 h 557"/>
                    <a:gd name="T50" fmla="*/ 540 w 682"/>
                    <a:gd name="T51" fmla="*/ 3 h 557"/>
                    <a:gd name="T52" fmla="*/ 592 w 682"/>
                    <a:gd name="T53" fmla="*/ 0 h 557"/>
                    <a:gd name="T54" fmla="*/ 571 w 682"/>
                    <a:gd name="T55" fmla="*/ 53 h 557"/>
                    <a:gd name="T56" fmla="*/ 659 w 682"/>
                    <a:gd name="T57" fmla="*/ 131 h 557"/>
                    <a:gd name="T58" fmla="*/ 740 w 682"/>
                    <a:gd name="T59" fmla="*/ 115 h 557"/>
                    <a:gd name="T60" fmla="*/ 787 w 682"/>
                    <a:gd name="T61" fmla="*/ 127 h 557"/>
                    <a:gd name="T62" fmla="*/ 832 w 682"/>
                    <a:gd name="T63" fmla="*/ 151 h 557"/>
                    <a:gd name="T64" fmla="*/ 851 w 682"/>
                    <a:gd name="T65" fmla="*/ 292 h 557"/>
                    <a:gd name="T66" fmla="*/ 851 w 682"/>
                    <a:gd name="T67" fmla="*/ 373 h 557"/>
                    <a:gd name="T68" fmla="*/ 891 w 682"/>
                    <a:gd name="T69" fmla="*/ 440 h 557"/>
                    <a:gd name="T70" fmla="*/ 960 w 682"/>
                    <a:gd name="T71" fmla="*/ 466 h 557"/>
                    <a:gd name="T72" fmla="*/ 1012 w 682"/>
                    <a:gd name="T73" fmla="*/ 459 h 557"/>
                    <a:gd name="T74" fmla="*/ 988 w 682"/>
                    <a:gd name="T75" fmla="*/ 529 h 557"/>
                    <a:gd name="T76" fmla="*/ 891 w 682"/>
                    <a:gd name="T77" fmla="*/ 633 h 557"/>
                    <a:gd name="T78" fmla="*/ 816 w 682"/>
                    <a:gd name="T79" fmla="*/ 754 h 557"/>
                    <a:gd name="T80" fmla="*/ 827 w 682"/>
                    <a:gd name="T81" fmla="*/ 790 h 557"/>
                    <a:gd name="T82" fmla="*/ 647 w 682"/>
                    <a:gd name="T83" fmla="*/ 864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82" name="Freeform 52"/>
                <p:cNvSpPr>
                  <a:spLocks/>
                </p:cNvSpPr>
                <p:nvPr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361 w 257"/>
                    <a:gd name="T1" fmla="*/ 540 h 347"/>
                    <a:gd name="T2" fmla="*/ 346 w 257"/>
                    <a:gd name="T3" fmla="*/ 468 h 347"/>
                    <a:gd name="T4" fmla="*/ 323 w 257"/>
                    <a:gd name="T5" fmla="*/ 448 h 347"/>
                    <a:gd name="T6" fmla="*/ 320 w 257"/>
                    <a:gd name="T7" fmla="*/ 419 h 347"/>
                    <a:gd name="T8" fmla="*/ 311 w 257"/>
                    <a:gd name="T9" fmla="*/ 395 h 347"/>
                    <a:gd name="T10" fmla="*/ 311 w 257"/>
                    <a:gd name="T11" fmla="*/ 356 h 347"/>
                    <a:gd name="T12" fmla="*/ 308 w 257"/>
                    <a:gd name="T13" fmla="*/ 333 h 347"/>
                    <a:gd name="T14" fmla="*/ 339 w 257"/>
                    <a:gd name="T15" fmla="*/ 314 h 347"/>
                    <a:gd name="T16" fmla="*/ 382 w 257"/>
                    <a:gd name="T17" fmla="*/ 307 h 347"/>
                    <a:gd name="T18" fmla="*/ 382 w 257"/>
                    <a:gd name="T19" fmla="*/ 212 h 347"/>
                    <a:gd name="T20" fmla="*/ 80 w 257"/>
                    <a:gd name="T21" fmla="*/ 149 h 347"/>
                    <a:gd name="T22" fmla="*/ 48 w 257"/>
                    <a:gd name="T23" fmla="*/ 153 h 347"/>
                    <a:gd name="T24" fmla="*/ 24 w 257"/>
                    <a:gd name="T25" fmla="*/ 159 h 347"/>
                    <a:gd name="T26" fmla="*/ 0 w 257"/>
                    <a:gd name="T27" fmla="*/ 232 h 347"/>
                    <a:gd name="T28" fmla="*/ 138 w 257"/>
                    <a:gd name="T29" fmla="*/ 538 h 347"/>
                    <a:gd name="T30" fmla="*/ 361 w 257"/>
                    <a:gd name="T31" fmla="*/ 540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83" name="Freeform 53"/>
                <p:cNvSpPr>
                  <a:spLocks/>
                </p:cNvSpPr>
                <p:nvPr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6 w 19"/>
                    <a:gd name="T1" fmla="*/ 20 h 37"/>
                    <a:gd name="T2" fmla="*/ 16 w 19"/>
                    <a:gd name="T3" fmla="*/ 16 h 37"/>
                    <a:gd name="T4" fmla="*/ 6 w 19"/>
                    <a:gd name="T5" fmla="*/ 2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84" name="Freeform 54"/>
                <p:cNvSpPr>
                  <a:spLocks/>
                </p:cNvSpPr>
                <p:nvPr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10 h 20"/>
                    <a:gd name="T2" fmla="*/ 15 w 22"/>
                    <a:gd name="T3" fmla="*/ 0 h 20"/>
                    <a:gd name="T4" fmla="*/ 19 w 22"/>
                    <a:gd name="T5" fmla="*/ 10 h 20"/>
                    <a:gd name="T6" fmla="*/ 8 w 22"/>
                    <a:gd name="T7" fmla="*/ 17 h 20"/>
                    <a:gd name="T8" fmla="*/ 11 w 22"/>
                    <a:gd name="T9" fmla="*/ 1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85" name="Freeform 55"/>
                <p:cNvSpPr>
                  <a:spLocks/>
                </p:cNvSpPr>
                <p:nvPr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4 h 30"/>
                    <a:gd name="T2" fmla="*/ 33 w 57"/>
                    <a:gd name="T3" fmla="*/ 5 h 30"/>
                    <a:gd name="T4" fmla="*/ 37 w 57"/>
                    <a:gd name="T5" fmla="*/ 24 h 30"/>
                    <a:gd name="T6" fmla="*/ 24 w 57"/>
                    <a:gd name="T7" fmla="*/ 1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86" name="Freeform 56"/>
                <p:cNvSpPr>
                  <a:spLocks/>
                </p:cNvSpPr>
                <p:nvPr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2 w 693"/>
                    <a:gd name="T1" fmla="*/ 379 h 696"/>
                    <a:gd name="T2" fmla="*/ 392 w 693"/>
                    <a:gd name="T3" fmla="*/ 370 h 696"/>
                    <a:gd name="T4" fmla="*/ 324 w 693"/>
                    <a:gd name="T5" fmla="*/ 337 h 696"/>
                    <a:gd name="T6" fmla="*/ 264 w 693"/>
                    <a:gd name="T7" fmla="*/ 327 h 696"/>
                    <a:gd name="T8" fmla="*/ 236 w 693"/>
                    <a:gd name="T9" fmla="*/ 340 h 696"/>
                    <a:gd name="T10" fmla="*/ 260 w 693"/>
                    <a:gd name="T11" fmla="*/ 350 h 696"/>
                    <a:gd name="T12" fmla="*/ 292 w 693"/>
                    <a:gd name="T13" fmla="*/ 383 h 696"/>
                    <a:gd name="T14" fmla="*/ 320 w 693"/>
                    <a:gd name="T15" fmla="*/ 389 h 696"/>
                    <a:gd name="T16" fmla="*/ 332 w 693"/>
                    <a:gd name="T17" fmla="*/ 438 h 696"/>
                    <a:gd name="T18" fmla="*/ 312 w 693"/>
                    <a:gd name="T19" fmla="*/ 451 h 696"/>
                    <a:gd name="T20" fmla="*/ 260 w 693"/>
                    <a:gd name="T21" fmla="*/ 504 h 696"/>
                    <a:gd name="T22" fmla="*/ 224 w 693"/>
                    <a:gd name="T23" fmla="*/ 513 h 696"/>
                    <a:gd name="T24" fmla="*/ 97 w 693"/>
                    <a:gd name="T25" fmla="*/ 569 h 696"/>
                    <a:gd name="T26" fmla="*/ 77 w 693"/>
                    <a:gd name="T27" fmla="*/ 504 h 696"/>
                    <a:gd name="T28" fmla="*/ 45 w 693"/>
                    <a:gd name="T29" fmla="*/ 428 h 696"/>
                    <a:gd name="T30" fmla="*/ 33 w 693"/>
                    <a:gd name="T31" fmla="*/ 366 h 696"/>
                    <a:gd name="T32" fmla="*/ 53 w 693"/>
                    <a:gd name="T33" fmla="*/ 281 h 696"/>
                    <a:gd name="T34" fmla="*/ 17 w 693"/>
                    <a:gd name="T35" fmla="*/ 320 h 696"/>
                    <a:gd name="T36" fmla="*/ 81 w 693"/>
                    <a:gd name="T37" fmla="*/ 229 h 696"/>
                    <a:gd name="T38" fmla="*/ 113 w 693"/>
                    <a:gd name="T39" fmla="*/ 167 h 696"/>
                    <a:gd name="T40" fmla="*/ 37 w 693"/>
                    <a:gd name="T41" fmla="*/ 167 h 696"/>
                    <a:gd name="T42" fmla="*/ 1 w 693"/>
                    <a:gd name="T43" fmla="*/ 160 h 696"/>
                    <a:gd name="T44" fmla="*/ 25 w 693"/>
                    <a:gd name="T45" fmla="*/ 114 h 696"/>
                    <a:gd name="T46" fmla="*/ 97 w 693"/>
                    <a:gd name="T47" fmla="*/ 92 h 696"/>
                    <a:gd name="T48" fmla="*/ 220 w 693"/>
                    <a:gd name="T49" fmla="*/ 101 h 696"/>
                    <a:gd name="T50" fmla="*/ 228 w 693"/>
                    <a:gd name="T51" fmla="*/ 52 h 696"/>
                    <a:gd name="T52" fmla="*/ 260 w 693"/>
                    <a:gd name="T53" fmla="*/ 0 h 696"/>
                    <a:gd name="T54" fmla="*/ 356 w 693"/>
                    <a:gd name="T55" fmla="*/ 36 h 696"/>
                    <a:gd name="T56" fmla="*/ 328 w 693"/>
                    <a:gd name="T57" fmla="*/ 72 h 696"/>
                    <a:gd name="T58" fmla="*/ 300 w 693"/>
                    <a:gd name="T59" fmla="*/ 144 h 696"/>
                    <a:gd name="T60" fmla="*/ 360 w 693"/>
                    <a:gd name="T61" fmla="*/ 157 h 696"/>
                    <a:gd name="T62" fmla="*/ 372 w 693"/>
                    <a:gd name="T63" fmla="*/ 111 h 696"/>
                    <a:gd name="T64" fmla="*/ 416 w 693"/>
                    <a:gd name="T65" fmla="*/ 75 h 696"/>
                    <a:gd name="T66" fmla="*/ 496 w 693"/>
                    <a:gd name="T67" fmla="*/ 72 h 696"/>
                    <a:gd name="T68" fmla="*/ 527 w 693"/>
                    <a:gd name="T69" fmla="*/ 43 h 696"/>
                    <a:gd name="T70" fmla="*/ 539 w 693"/>
                    <a:gd name="T71" fmla="*/ 37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87" name="Freeform 57"/>
                <p:cNvSpPr>
                  <a:spLocks/>
                </p:cNvSpPr>
                <p:nvPr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228 w 931"/>
                    <a:gd name="T1" fmla="*/ 0 h 149"/>
                    <a:gd name="T2" fmla="*/ 213 w 931"/>
                    <a:gd name="T3" fmla="*/ 45 h 149"/>
                    <a:gd name="T4" fmla="*/ 135 w 931"/>
                    <a:gd name="T5" fmla="*/ 65 h 149"/>
                    <a:gd name="T6" fmla="*/ 92 w 931"/>
                    <a:gd name="T7" fmla="*/ 65 h 149"/>
                    <a:gd name="T8" fmla="*/ 33 w 931"/>
                    <a:gd name="T9" fmla="*/ 120 h 149"/>
                    <a:gd name="T10" fmla="*/ 0 w 931"/>
                    <a:gd name="T11" fmla="*/ 163 h 149"/>
                    <a:gd name="T12" fmla="*/ 88 w 931"/>
                    <a:gd name="T13" fmla="*/ 179 h 149"/>
                    <a:gd name="T14" fmla="*/ 144 w 931"/>
                    <a:gd name="T15" fmla="*/ 149 h 149"/>
                    <a:gd name="T16" fmla="*/ 161 w 931"/>
                    <a:gd name="T17" fmla="*/ 131 h 149"/>
                    <a:gd name="T18" fmla="*/ 249 w 931"/>
                    <a:gd name="T19" fmla="*/ 81 h 149"/>
                    <a:gd name="T20" fmla="*/ 320 w 931"/>
                    <a:gd name="T21" fmla="*/ 72 h 149"/>
                    <a:gd name="T22" fmla="*/ 353 w 931"/>
                    <a:gd name="T23" fmla="*/ 146 h 149"/>
                    <a:gd name="T24" fmla="*/ 280 w 931"/>
                    <a:gd name="T25" fmla="*/ 170 h 149"/>
                    <a:gd name="T26" fmla="*/ 344 w 931"/>
                    <a:gd name="T27" fmla="*/ 176 h 149"/>
                    <a:gd name="T28" fmla="*/ 372 w 931"/>
                    <a:gd name="T29" fmla="*/ 140 h 149"/>
                    <a:gd name="T30" fmla="*/ 396 w 931"/>
                    <a:gd name="T31" fmla="*/ 143 h 149"/>
                    <a:gd name="T32" fmla="*/ 377 w 931"/>
                    <a:gd name="T33" fmla="*/ 84 h 149"/>
                    <a:gd name="T34" fmla="*/ 396 w 931"/>
                    <a:gd name="T35" fmla="*/ 69 h 149"/>
                    <a:gd name="T36" fmla="*/ 412 w 931"/>
                    <a:gd name="T37" fmla="*/ 137 h 149"/>
                    <a:gd name="T38" fmla="*/ 396 w 931"/>
                    <a:gd name="T39" fmla="*/ 176 h 149"/>
                    <a:gd name="T40" fmla="*/ 441 w 931"/>
                    <a:gd name="T41" fmla="*/ 202 h 149"/>
                    <a:gd name="T42" fmla="*/ 445 w 931"/>
                    <a:gd name="T43" fmla="*/ 143 h 149"/>
                    <a:gd name="T44" fmla="*/ 493 w 931"/>
                    <a:gd name="T45" fmla="*/ 160 h 149"/>
                    <a:gd name="T46" fmla="*/ 569 w 931"/>
                    <a:gd name="T47" fmla="*/ 114 h 149"/>
                    <a:gd name="T48" fmla="*/ 609 w 931"/>
                    <a:gd name="T49" fmla="*/ 78 h 149"/>
                    <a:gd name="T50" fmla="*/ 654 w 931"/>
                    <a:gd name="T51" fmla="*/ 87 h 149"/>
                    <a:gd name="T52" fmla="*/ 677 w 931"/>
                    <a:gd name="T53" fmla="*/ 78 h 149"/>
                    <a:gd name="T54" fmla="*/ 642 w 931"/>
                    <a:gd name="T55" fmla="*/ 69 h 149"/>
                    <a:gd name="T56" fmla="*/ 706 w 931"/>
                    <a:gd name="T57" fmla="*/ 54 h 149"/>
                    <a:gd name="T58" fmla="*/ 810 w 931"/>
                    <a:gd name="T59" fmla="*/ 84 h 149"/>
                    <a:gd name="T60" fmla="*/ 865 w 931"/>
                    <a:gd name="T61" fmla="*/ 65 h 149"/>
                    <a:gd name="T62" fmla="*/ 869 w 931"/>
                    <a:gd name="T63" fmla="*/ 98 h 149"/>
                    <a:gd name="T64" fmla="*/ 846 w 931"/>
                    <a:gd name="T65" fmla="*/ 157 h 149"/>
                    <a:gd name="T66" fmla="*/ 910 w 931"/>
                    <a:gd name="T67" fmla="*/ 137 h 149"/>
                    <a:gd name="T68" fmla="*/ 929 w 931"/>
                    <a:gd name="T69" fmla="*/ 125 h 149"/>
                    <a:gd name="T70" fmla="*/ 965 w 931"/>
                    <a:gd name="T71" fmla="*/ 95 h 149"/>
                    <a:gd name="T72" fmla="*/ 1182 w 931"/>
                    <a:gd name="T73" fmla="*/ 13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88" name="Freeform 58"/>
                <p:cNvSpPr>
                  <a:spLocks/>
                </p:cNvSpPr>
                <p:nvPr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3 h 30"/>
                    <a:gd name="T2" fmla="*/ 30 w 31"/>
                    <a:gd name="T3" fmla="*/ 0 h 30"/>
                    <a:gd name="T4" fmla="*/ 18 w 31"/>
                    <a:gd name="T5" fmla="*/ 20 h 30"/>
                    <a:gd name="T6" fmla="*/ 3 w 31"/>
                    <a:gd name="T7" fmla="*/ 2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89" name="Freeform 59"/>
                <p:cNvSpPr>
                  <a:spLocks/>
                </p:cNvSpPr>
                <p:nvPr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27 h 32"/>
                    <a:gd name="T2" fmla="*/ 23 w 44"/>
                    <a:gd name="T3" fmla="*/ 0 h 32"/>
                    <a:gd name="T4" fmla="*/ 39 w 44"/>
                    <a:gd name="T5" fmla="*/ 3 h 32"/>
                    <a:gd name="T6" fmla="*/ 6 w 44"/>
                    <a:gd name="T7" fmla="*/ 2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90" name="Freeform 60"/>
                <p:cNvSpPr>
                  <a:spLocks/>
                </p:cNvSpPr>
                <p:nvPr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4 h 18"/>
                    <a:gd name="T2" fmla="*/ 25 w 76"/>
                    <a:gd name="T3" fmla="*/ 2 h 18"/>
                    <a:gd name="T4" fmla="*/ 37 w 76"/>
                    <a:gd name="T5" fmla="*/ 1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91" name="Freeform 61"/>
                <p:cNvSpPr>
                  <a:spLocks/>
                </p:cNvSpPr>
                <p:nvPr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8 h 44"/>
                    <a:gd name="T2" fmla="*/ 12 w 42"/>
                    <a:gd name="T3" fmla="*/ 8 h 44"/>
                    <a:gd name="T4" fmla="*/ 0 w 42"/>
                    <a:gd name="T5" fmla="*/ 1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92" name="Freeform 62"/>
                <p:cNvSpPr>
                  <a:spLocks/>
                </p:cNvSpPr>
                <p:nvPr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18 h 30"/>
                    <a:gd name="T2" fmla="*/ 33 w 31"/>
                    <a:gd name="T3" fmla="*/ 8 h 30"/>
                    <a:gd name="T4" fmla="*/ 7 w 31"/>
                    <a:gd name="T5" fmla="*/ 18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</p:grpSp>
          <p:grpSp>
            <p:nvGrpSpPr>
              <p:cNvPr id="9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6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27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28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29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30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31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32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33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34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35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36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</p:grpSp>
          <p:grpSp>
            <p:nvGrpSpPr>
              <p:cNvPr id="10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1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2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3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4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5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6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7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8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9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20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21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22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23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24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25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</p:grpSp>
        </p:grpSp>
      </p:grpSp>
      <p:pic>
        <p:nvPicPr>
          <p:cNvPr id="93" name="Picture 9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67" y="2460625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1" name="Rectangle 91"/>
          <p:cNvSpPr>
            <a:spLocks noGrp="1" noChangeArrowheads="1"/>
          </p:cNvSpPr>
          <p:nvPr>
            <p:ph type="ctrTitle"/>
          </p:nvPr>
        </p:nvSpPr>
        <p:spPr>
          <a:xfrm>
            <a:off x="2438400" y="1828800"/>
            <a:ext cx="92456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212" name="Rectangle 92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572000"/>
            <a:ext cx="92456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4" name="Rectangle 93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" name="Rectangle 94"/>
          <p:cNvSpPr>
            <a:spLocks noGrp="1" noChangeArrowheads="1"/>
          </p:cNvSpPr>
          <p:nvPr>
            <p:ph type="ftr" sz="quarter" idx="11"/>
          </p:nvPr>
        </p:nvSpPr>
        <p:spPr>
          <a:xfrm>
            <a:off x="42672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" name="Rectangle 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3A662D2-321C-4038-99F9-DDAB890081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81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74898-FFCC-406C-BE78-D2103A5ED9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78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E3221-5E46-404E-A308-7C787169EC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18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744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2B397-B402-42B8-8DFA-3B37627473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677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6A194-60CA-4770-BFF9-BEB4CA07C9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453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76B0D-255C-4FE1-9BE5-925ADE74C7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709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3834E-649C-4DF7-94EC-AB589A9CB4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009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E4CF2-8A26-437B-90E4-7EF3C13C48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120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2C977-E589-46D8-A5B8-B511947E14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992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244CB-56A4-4ED7-9DCE-0014FB10BD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410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0752" y="930275"/>
            <a:ext cx="2736849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084" y="930275"/>
            <a:ext cx="8009467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97573-B6D6-41CC-B8CA-06EB4FAC0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977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FAC6F-6A26-42D0-9C78-7E5B60468A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055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36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171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241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61871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02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245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513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4659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122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26603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589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98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37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16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6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99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17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5F47-4685-4293-8E59-54A15CC07EBA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9792A8-4D1C-4AF4-A048-0352E4646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78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3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8084" y="930275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CD4B5B-80C3-4147-9D3F-C212533661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405467" y="165100"/>
            <a:ext cx="10261600" cy="685800"/>
            <a:chOff x="664" y="104"/>
            <a:chExt cx="4848" cy="432"/>
          </a:xfrm>
        </p:grpSpPr>
        <p:sp>
          <p:nvSpPr>
            <p:cNvPr id="1033" name="Freeform 9"/>
            <p:cNvSpPr>
              <a:spLocks/>
            </p:cNvSpPr>
            <p:nvPr/>
          </p:nvSpPr>
          <p:spPr bwMode="ltGray">
            <a:xfrm>
              <a:off x="664" y="104"/>
              <a:ext cx="4848" cy="432"/>
            </a:xfrm>
            <a:custGeom>
              <a:avLst/>
              <a:gdLst>
                <a:gd name="T0" fmla="*/ 4848 w 4848"/>
                <a:gd name="T1" fmla="*/ 48 h 432"/>
                <a:gd name="T2" fmla="*/ 4848 w 4848"/>
                <a:gd name="T3" fmla="*/ 432 h 432"/>
                <a:gd name="T4" fmla="*/ 0 w 4848"/>
                <a:gd name="T5" fmla="*/ 432 h 432"/>
                <a:gd name="T6" fmla="*/ 0 w 4848"/>
                <a:gd name="T7" fmla="*/ 0 h 432"/>
                <a:gd name="T8" fmla="*/ 4848 w 4848"/>
                <a:gd name="T9" fmla="*/ 0 h 432"/>
                <a:gd name="T10" fmla="*/ 4848 w 4848"/>
                <a:gd name="T11" fmla="*/ 48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 smtClean="0">
                <a:solidFill>
                  <a:srgbClr val="000000"/>
                </a:solidFill>
                <a:latin typeface="Times" charset="0"/>
              </a:endParaRPr>
            </a:p>
          </p:txBody>
        </p: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1083" name="Group 11"/>
              <p:cNvGrpSpPr>
                <a:grpSpLocks/>
              </p:cNvGrpSpPr>
              <p:nvPr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1127" name="Freeform 12"/>
                <p:cNvSpPr>
                  <a:spLocks/>
                </p:cNvSpPr>
                <p:nvPr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>
                    <a:gd name="T0" fmla="*/ 2 w 15"/>
                    <a:gd name="T1" fmla="*/ 4 h 23"/>
                    <a:gd name="T2" fmla="*/ 7 w 15"/>
                    <a:gd name="T3" fmla="*/ 2 h 23"/>
                    <a:gd name="T4" fmla="*/ 6 w 15"/>
                    <a:gd name="T5" fmla="*/ 6 h 23"/>
                    <a:gd name="T6" fmla="*/ 2 w 15"/>
                    <a:gd name="T7" fmla="*/ 4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28" name="Freeform 13"/>
                <p:cNvSpPr>
                  <a:spLocks/>
                </p:cNvSpPr>
                <p:nvPr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>
                    <a:gd name="T0" fmla="*/ 1 w 20"/>
                    <a:gd name="T1" fmla="*/ 5 h 23"/>
                    <a:gd name="T2" fmla="*/ 5 w 20"/>
                    <a:gd name="T3" fmla="*/ 1 h 23"/>
                    <a:gd name="T4" fmla="*/ 3 w 20"/>
                    <a:gd name="T5" fmla="*/ 7 h 23"/>
                    <a:gd name="T6" fmla="*/ 1 w 20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29" name="Freeform 14"/>
                <p:cNvSpPr>
                  <a:spLocks/>
                </p:cNvSpPr>
                <p:nvPr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>
                    <a:gd name="T0" fmla="*/ 7 w 30"/>
                    <a:gd name="T1" fmla="*/ 11 h 42"/>
                    <a:gd name="T2" fmla="*/ 3 w 30"/>
                    <a:gd name="T3" fmla="*/ 7 h 42"/>
                    <a:gd name="T4" fmla="*/ 0 w 30"/>
                    <a:gd name="T5" fmla="*/ 3 h 42"/>
                    <a:gd name="T6" fmla="*/ 7 w 30"/>
                    <a:gd name="T7" fmla="*/ 1 h 42"/>
                    <a:gd name="T8" fmla="*/ 13 w 30"/>
                    <a:gd name="T9" fmla="*/ 8 h 42"/>
                    <a:gd name="T10" fmla="*/ 12 w 30"/>
                    <a:gd name="T11" fmla="*/ 10 h 42"/>
                    <a:gd name="T12" fmla="*/ 7 w 30"/>
                    <a:gd name="T13" fmla="*/ 11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30" name="Freeform 15"/>
                <p:cNvSpPr>
                  <a:spLocks/>
                </p:cNvSpPr>
                <p:nvPr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>
                    <a:gd name="T0" fmla="*/ 7 w 25"/>
                    <a:gd name="T1" fmla="*/ 5 h 16"/>
                    <a:gd name="T2" fmla="*/ 1 w 25"/>
                    <a:gd name="T3" fmla="*/ 3 h 16"/>
                    <a:gd name="T4" fmla="*/ 7 w 25"/>
                    <a:gd name="T5" fmla="*/ 0 h 16"/>
                    <a:gd name="T6" fmla="*/ 7 w 25"/>
                    <a:gd name="T7" fmla="*/ 5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31" name="Freeform 16"/>
                <p:cNvSpPr>
                  <a:spLocks/>
                </p:cNvSpPr>
                <p:nvPr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>
                    <a:gd name="T0" fmla="*/ 6 w 65"/>
                    <a:gd name="T1" fmla="*/ 8 h 46"/>
                    <a:gd name="T2" fmla="*/ 13 w 65"/>
                    <a:gd name="T3" fmla="*/ 1 h 46"/>
                    <a:gd name="T4" fmla="*/ 18 w 65"/>
                    <a:gd name="T5" fmla="*/ 0 h 46"/>
                    <a:gd name="T6" fmla="*/ 25 w 65"/>
                    <a:gd name="T7" fmla="*/ 4 h 46"/>
                    <a:gd name="T8" fmla="*/ 14 w 65"/>
                    <a:gd name="T9" fmla="*/ 9 h 46"/>
                    <a:gd name="T10" fmla="*/ 5 w 65"/>
                    <a:gd name="T11" fmla="*/ 16 h 46"/>
                    <a:gd name="T12" fmla="*/ 3 w 65"/>
                    <a:gd name="T13" fmla="*/ 7 h 46"/>
                    <a:gd name="T14" fmla="*/ 5 w 65"/>
                    <a:gd name="T15" fmla="*/ 5 h 46"/>
                    <a:gd name="T16" fmla="*/ 6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32" name="Freeform 17"/>
                <p:cNvSpPr>
                  <a:spLocks/>
                </p:cNvSpPr>
                <p:nvPr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>
                    <a:gd name="T0" fmla="*/ 0 w 69"/>
                    <a:gd name="T1" fmla="*/ 11 h 47"/>
                    <a:gd name="T2" fmla="*/ 8 w 69"/>
                    <a:gd name="T3" fmla="*/ 9 h 47"/>
                    <a:gd name="T4" fmla="*/ 22 w 69"/>
                    <a:gd name="T5" fmla="*/ 0 h 47"/>
                    <a:gd name="T6" fmla="*/ 27 w 69"/>
                    <a:gd name="T7" fmla="*/ 1 h 47"/>
                    <a:gd name="T8" fmla="*/ 21 w 69"/>
                    <a:gd name="T9" fmla="*/ 6 h 47"/>
                    <a:gd name="T10" fmla="*/ 12 w 69"/>
                    <a:gd name="T11" fmla="*/ 11 h 47"/>
                    <a:gd name="T12" fmla="*/ 9 w 69"/>
                    <a:gd name="T13" fmla="*/ 16 h 47"/>
                    <a:gd name="T14" fmla="*/ 7 w 69"/>
                    <a:gd name="T15" fmla="*/ 15 h 47"/>
                    <a:gd name="T16" fmla="*/ 5 w 69"/>
                    <a:gd name="T17" fmla="*/ 13 h 47"/>
                    <a:gd name="T18" fmla="*/ 0 w 69"/>
                    <a:gd name="T19" fmla="*/ 12 h 47"/>
                    <a:gd name="T20" fmla="*/ 0 w 69"/>
                    <a:gd name="T21" fmla="*/ 1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33" name="Freeform 18"/>
                <p:cNvSpPr>
                  <a:spLocks/>
                </p:cNvSpPr>
                <p:nvPr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>
                    <a:gd name="T0" fmla="*/ 4 w 355"/>
                    <a:gd name="T1" fmla="*/ 1 h 277"/>
                    <a:gd name="T2" fmla="*/ 15 w 355"/>
                    <a:gd name="T3" fmla="*/ 6 h 277"/>
                    <a:gd name="T4" fmla="*/ 20 w 355"/>
                    <a:gd name="T5" fmla="*/ 10 h 277"/>
                    <a:gd name="T6" fmla="*/ 32 w 355"/>
                    <a:gd name="T7" fmla="*/ 17 h 277"/>
                    <a:gd name="T8" fmla="*/ 39 w 355"/>
                    <a:gd name="T9" fmla="*/ 22 h 277"/>
                    <a:gd name="T10" fmla="*/ 52 w 355"/>
                    <a:gd name="T11" fmla="*/ 33 h 277"/>
                    <a:gd name="T12" fmla="*/ 58 w 355"/>
                    <a:gd name="T13" fmla="*/ 43 h 277"/>
                    <a:gd name="T14" fmla="*/ 63 w 355"/>
                    <a:gd name="T15" fmla="*/ 44 h 277"/>
                    <a:gd name="T16" fmla="*/ 66 w 355"/>
                    <a:gd name="T17" fmla="*/ 50 h 277"/>
                    <a:gd name="T18" fmla="*/ 75 w 355"/>
                    <a:gd name="T19" fmla="*/ 51 h 277"/>
                    <a:gd name="T20" fmla="*/ 72 w 355"/>
                    <a:gd name="T21" fmla="*/ 66 h 277"/>
                    <a:gd name="T22" fmla="*/ 77 w 355"/>
                    <a:gd name="T23" fmla="*/ 75 h 277"/>
                    <a:gd name="T24" fmla="*/ 84 w 355"/>
                    <a:gd name="T25" fmla="*/ 78 h 277"/>
                    <a:gd name="T26" fmla="*/ 92 w 355"/>
                    <a:gd name="T27" fmla="*/ 79 h 277"/>
                    <a:gd name="T28" fmla="*/ 100 w 355"/>
                    <a:gd name="T29" fmla="*/ 81 h 277"/>
                    <a:gd name="T30" fmla="*/ 108 w 355"/>
                    <a:gd name="T31" fmla="*/ 79 h 277"/>
                    <a:gd name="T32" fmla="*/ 116 w 355"/>
                    <a:gd name="T33" fmla="*/ 83 h 277"/>
                    <a:gd name="T34" fmla="*/ 126 w 355"/>
                    <a:gd name="T35" fmla="*/ 86 h 277"/>
                    <a:gd name="T36" fmla="*/ 134 w 355"/>
                    <a:gd name="T37" fmla="*/ 89 h 277"/>
                    <a:gd name="T38" fmla="*/ 150 w 355"/>
                    <a:gd name="T39" fmla="*/ 89 h 277"/>
                    <a:gd name="T40" fmla="*/ 145 w 355"/>
                    <a:gd name="T41" fmla="*/ 92 h 277"/>
                    <a:gd name="T42" fmla="*/ 137 w 355"/>
                    <a:gd name="T43" fmla="*/ 91 h 277"/>
                    <a:gd name="T44" fmla="*/ 128 w 355"/>
                    <a:gd name="T45" fmla="*/ 91 h 277"/>
                    <a:gd name="T46" fmla="*/ 123 w 355"/>
                    <a:gd name="T47" fmla="*/ 89 h 277"/>
                    <a:gd name="T48" fmla="*/ 107 w 355"/>
                    <a:gd name="T49" fmla="*/ 89 h 277"/>
                    <a:gd name="T50" fmla="*/ 100 w 355"/>
                    <a:gd name="T51" fmla="*/ 87 h 277"/>
                    <a:gd name="T52" fmla="*/ 73 w 355"/>
                    <a:gd name="T53" fmla="*/ 81 h 277"/>
                    <a:gd name="T54" fmla="*/ 68 w 355"/>
                    <a:gd name="T55" fmla="*/ 73 h 277"/>
                    <a:gd name="T56" fmla="*/ 54 w 355"/>
                    <a:gd name="T57" fmla="*/ 67 h 277"/>
                    <a:gd name="T58" fmla="*/ 46 w 355"/>
                    <a:gd name="T59" fmla="*/ 62 h 277"/>
                    <a:gd name="T60" fmla="*/ 40 w 355"/>
                    <a:gd name="T61" fmla="*/ 53 h 277"/>
                    <a:gd name="T62" fmla="*/ 29 w 355"/>
                    <a:gd name="T63" fmla="*/ 36 h 277"/>
                    <a:gd name="T64" fmla="*/ 27 w 355"/>
                    <a:gd name="T65" fmla="*/ 34 h 277"/>
                    <a:gd name="T66" fmla="*/ 25 w 355"/>
                    <a:gd name="T67" fmla="*/ 34 h 277"/>
                    <a:gd name="T68" fmla="*/ 23 w 355"/>
                    <a:gd name="T69" fmla="*/ 30 h 277"/>
                    <a:gd name="T70" fmla="*/ 16 w 355"/>
                    <a:gd name="T71" fmla="*/ 19 h 277"/>
                    <a:gd name="T72" fmla="*/ 9 w 355"/>
                    <a:gd name="T73" fmla="*/ 13 h 277"/>
                    <a:gd name="T74" fmla="*/ 2 w 355"/>
                    <a:gd name="T75" fmla="*/ 7 h 277"/>
                    <a:gd name="T76" fmla="*/ 4 w 355"/>
                    <a:gd name="T77" fmla="*/ 1 h 277"/>
                    <a:gd name="T78" fmla="*/ 4 w 355"/>
                    <a:gd name="T79" fmla="*/ 1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34" name="Freeform 19"/>
                <p:cNvSpPr>
                  <a:spLocks/>
                </p:cNvSpPr>
                <p:nvPr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>
                    <a:gd name="T0" fmla="*/ 23 w 156"/>
                    <a:gd name="T1" fmla="*/ 22 h 206"/>
                    <a:gd name="T2" fmla="*/ 28 w 156"/>
                    <a:gd name="T3" fmla="*/ 19 h 206"/>
                    <a:gd name="T4" fmla="*/ 29 w 156"/>
                    <a:gd name="T5" fmla="*/ 17 h 206"/>
                    <a:gd name="T6" fmla="*/ 34 w 156"/>
                    <a:gd name="T7" fmla="*/ 15 h 206"/>
                    <a:gd name="T8" fmla="*/ 46 w 156"/>
                    <a:gd name="T9" fmla="*/ 7 h 206"/>
                    <a:gd name="T10" fmla="*/ 48 w 156"/>
                    <a:gd name="T11" fmla="*/ 1 h 206"/>
                    <a:gd name="T12" fmla="*/ 53 w 156"/>
                    <a:gd name="T13" fmla="*/ 0 h 206"/>
                    <a:gd name="T14" fmla="*/ 64 w 156"/>
                    <a:gd name="T15" fmla="*/ 9 h 206"/>
                    <a:gd name="T16" fmla="*/ 63 w 156"/>
                    <a:gd name="T17" fmla="*/ 15 h 206"/>
                    <a:gd name="T18" fmla="*/ 54 w 156"/>
                    <a:gd name="T19" fmla="*/ 21 h 206"/>
                    <a:gd name="T20" fmla="*/ 57 w 156"/>
                    <a:gd name="T21" fmla="*/ 31 h 206"/>
                    <a:gd name="T22" fmla="*/ 61 w 156"/>
                    <a:gd name="T23" fmla="*/ 36 h 206"/>
                    <a:gd name="T24" fmla="*/ 63 w 156"/>
                    <a:gd name="T25" fmla="*/ 42 h 206"/>
                    <a:gd name="T26" fmla="*/ 55 w 156"/>
                    <a:gd name="T27" fmla="*/ 42 h 206"/>
                    <a:gd name="T28" fmla="*/ 50 w 156"/>
                    <a:gd name="T29" fmla="*/ 48 h 206"/>
                    <a:gd name="T30" fmla="*/ 45 w 156"/>
                    <a:gd name="T31" fmla="*/ 51 h 206"/>
                    <a:gd name="T32" fmla="*/ 43 w 156"/>
                    <a:gd name="T33" fmla="*/ 65 h 206"/>
                    <a:gd name="T34" fmla="*/ 38 w 156"/>
                    <a:gd name="T35" fmla="*/ 67 h 206"/>
                    <a:gd name="T36" fmla="*/ 35 w 156"/>
                    <a:gd name="T37" fmla="*/ 68 h 206"/>
                    <a:gd name="T38" fmla="*/ 33 w 156"/>
                    <a:gd name="T39" fmla="*/ 67 h 206"/>
                    <a:gd name="T40" fmla="*/ 31 w 156"/>
                    <a:gd name="T41" fmla="*/ 63 h 206"/>
                    <a:gd name="T42" fmla="*/ 26 w 156"/>
                    <a:gd name="T43" fmla="*/ 61 h 206"/>
                    <a:gd name="T44" fmla="*/ 18 w 156"/>
                    <a:gd name="T45" fmla="*/ 64 h 206"/>
                    <a:gd name="T46" fmla="*/ 12 w 156"/>
                    <a:gd name="T47" fmla="*/ 61 h 206"/>
                    <a:gd name="T48" fmla="*/ 4 w 156"/>
                    <a:gd name="T49" fmla="*/ 49 h 206"/>
                    <a:gd name="T50" fmla="*/ 2 w 156"/>
                    <a:gd name="T51" fmla="*/ 43 h 206"/>
                    <a:gd name="T52" fmla="*/ 0 w 156"/>
                    <a:gd name="T53" fmla="*/ 39 h 206"/>
                    <a:gd name="T54" fmla="*/ 9 w 156"/>
                    <a:gd name="T55" fmla="*/ 32 h 206"/>
                    <a:gd name="T56" fmla="*/ 14 w 156"/>
                    <a:gd name="T57" fmla="*/ 34 h 206"/>
                    <a:gd name="T58" fmla="*/ 15 w 156"/>
                    <a:gd name="T59" fmla="*/ 26 h 206"/>
                    <a:gd name="T60" fmla="*/ 22 w 156"/>
                    <a:gd name="T61" fmla="*/ 23 h 206"/>
                    <a:gd name="T62" fmla="*/ 23 w 156"/>
                    <a:gd name="T63" fmla="*/ 2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35" name="Freeform 20"/>
                <p:cNvSpPr>
                  <a:spLocks/>
                </p:cNvSpPr>
                <p:nvPr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>
                    <a:gd name="T0" fmla="*/ 2 w 109"/>
                    <a:gd name="T1" fmla="*/ 11 h 38"/>
                    <a:gd name="T2" fmla="*/ 8 w 109"/>
                    <a:gd name="T3" fmla="*/ 3 h 38"/>
                    <a:gd name="T4" fmla="*/ 20 w 109"/>
                    <a:gd name="T5" fmla="*/ 7 h 38"/>
                    <a:gd name="T6" fmla="*/ 31 w 109"/>
                    <a:gd name="T7" fmla="*/ 5 h 38"/>
                    <a:gd name="T8" fmla="*/ 39 w 109"/>
                    <a:gd name="T9" fmla="*/ 0 h 38"/>
                    <a:gd name="T10" fmla="*/ 33 w 109"/>
                    <a:gd name="T11" fmla="*/ 9 h 38"/>
                    <a:gd name="T12" fmla="*/ 26 w 109"/>
                    <a:gd name="T13" fmla="*/ 13 h 38"/>
                    <a:gd name="T14" fmla="*/ 18 w 109"/>
                    <a:gd name="T15" fmla="*/ 11 h 38"/>
                    <a:gd name="T16" fmla="*/ 6 w 109"/>
                    <a:gd name="T17" fmla="*/ 10 h 38"/>
                    <a:gd name="T18" fmla="*/ 2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36" name="Freeform 21"/>
                <p:cNvSpPr>
                  <a:spLocks/>
                </p:cNvSpPr>
                <p:nvPr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>
                    <a:gd name="T0" fmla="*/ 3 w 76"/>
                    <a:gd name="T1" fmla="*/ 6 h 104"/>
                    <a:gd name="T2" fmla="*/ 8 w 76"/>
                    <a:gd name="T3" fmla="*/ 0 h 104"/>
                    <a:gd name="T4" fmla="*/ 14 w 76"/>
                    <a:gd name="T5" fmla="*/ 6 h 104"/>
                    <a:gd name="T6" fmla="*/ 26 w 76"/>
                    <a:gd name="T7" fmla="*/ 1 h 104"/>
                    <a:gd name="T8" fmla="*/ 19 w 76"/>
                    <a:gd name="T9" fmla="*/ 11 h 104"/>
                    <a:gd name="T10" fmla="*/ 23 w 76"/>
                    <a:gd name="T11" fmla="*/ 16 h 104"/>
                    <a:gd name="T12" fmla="*/ 24 w 76"/>
                    <a:gd name="T13" fmla="*/ 20 h 104"/>
                    <a:gd name="T14" fmla="*/ 19 w 76"/>
                    <a:gd name="T15" fmla="*/ 24 h 104"/>
                    <a:gd name="T16" fmla="*/ 14 w 76"/>
                    <a:gd name="T17" fmla="*/ 20 h 104"/>
                    <a:gd name="T18" fmla="*/ 9 w 76"/>
                    <a:gd name="T19" fmla="*/ 16 h 104"/>
                    <a:gd name="T20" fmla="*/ 12 w 76"/>
                    <a:gd name="T21" fmla="*/ 22 h 104"/>
                    <a:gd name="T22" fmla="*/ 13 w 76"/>
                    <a:gd name="T23" fmla="*/ 24 h 104"/>
                    <a:gd name="T24" fmla="*/ 8 w 76"/>
                    <a:gd name="T25" fmla="*/ 34 h 104"/>
                    <a:gd name="T26" fmla="*/ 5 w 76"/>
                    <a:gd name="T27" fmla="*/ 33 h 104"/>
                    <a:gd name="T28" fmla="*/ 3 w 76"/>
                    <a:gd name="T29" fmla="*/ 29 h 104"/>
                    <a:gd name="T30" fmla="*/ 0 w 76"/>
                    <a:gd name="T31" fmla="*/ 18 h 104"/>
                    <a:gd name="T32" fmla="*/ 1 w 76"/>
                    <a:gd name="T33" fmla="*/ 10 h 104"/>
                    <a:gd name="T34" fmla="*/ 3 w 76"/>
                    <a:gd name="T35" fmla="*/ 6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37" name="Freeform 22"/>
                <p:cNvSpPr>
                  <a:spLocks/>
                </p:cNvSpPr>
                <p:nvPr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>
                    <a:gd name="T0" fmla="*/ 1 w 37"/>
                    <a:gd name="T1" fmla="*/ 9 h 61"/>
                    <a:gd name="T2" fmla="*/ 6 w 37"/>
                    <a:gd name="T3" fmla="*/ 0 h 61"/>
                    <a:gd name="T4" fmla="*/ 6 w 37"/>
                    <a:gd name="T5" fmla="*/ 9 h 61"/>
                    <a:gd name="T6" fmla="*/ 16 w 37"/>
                    <a:gd name="T7" fmla="*/ 12 h 61"/>
                    <a:gd name="T8" fmla="*/ 8 w 37"/>
                    <a:gd name="T9" fmla="*/ 14 h 61"/>
                    <a:gd name="T10" fmla="*/ 2 w 37"/>
                    <a:gd name="T11" fmla="*/ 19 h 61"/>
                    <a:gd name="T12" fmla="*/ 0 w 37"/>
                    <a:gd name="T13" fmla="*/ 11 h 61"/>
                    <a:gd name="T14" fmla="*/ 1 w 37"/>
                    <a:gd name="T15" fmla="*/ 9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38" name="Freeform 23"/>
                <p:cNvSpPr>
                  <a:spLocks/>
                </p:cNvSpPr>
                <p:nvPr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>
                    <a:gd name="T0" fmla="*/ 3 w 49"/>
                    <a:gd name="T1" fmla="*/ 0 h 29"/>
                    <a:gd name="T2" fmla="*/ 12 w 49"/>
                    <a:gd name="T3" fmla="*/ 0 h 29"/>
                    <a:gd name="T4" fmla="*/ 20 w 49"/>
                    <a:gd name="T5" fmla="*/ 6 h 29"/>
                    <a:gd name="T6" fmla="*/ 14 w 49"/>
                    <a:gd name="T7" fmla="*/ 5 h 29"/>
                    <a:gd name="T8" fmla="*/ 1 w 49"/>
                    <a:gd name="T9" fmla="*/ 6 h 29"/>
                    <a:gd name="T10" fmla="*/ 3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39" name="Freeform 24"/>
                <p:cNvSpPr>
                  <a:spLocks/>
                </p:cNvSpPr>
                <p:nvPr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>
                    <a:gd name="T0" fmla="*/ 9 w 61"/>
                    <a:gd name="T1" fmla="*/ 13 h 48"/>
                    <a:gd name="T2" fmla="*/ 6 w 61"/>
                    <a:gd name="T3" fmla="*/ 9 h 48"/>
                    <a:gd name="T4" fmla="*/ 1 w 61"/>
                    <a:gd name="T5" fmla="*/ 8 h 48"/>
                    <a:gd name="T6" fmla="*/ 6 w 61"/>
                    <a:gd name="T7" fmla="*/ 3 h 48"/>
                    <a:gd name="T8" fmla="*/ 11 w 61"/>
                    <a:gd name="T9" fmla="*/ 0 h 48"/>
                    <a:gd name="T10" fmla="*/ 21 w 61"/>
                    <a:gd name="T11" fmla="*/ 4 h 48"/>
                    <a:gd name="T12" fmla="*/ 23 w 61"/>
                    <a:gd name="T13" fmla="*/ 7 h 48"/>
                    <a:gd name="T14" fmla="*/ 26 w 61"/>
                    <a:gd name="T15" fmla="*/ 11 h 48"/>
                    <a:gd name="T16" fmla="*/ 17 w 61"/>
                    <a:gd name="T17" fmla="*/ 13 h 48"/>
                    <a:gd name="T18" fmla="*/ 10 w 61"/>
                    <a:gd name="T19" fmla="*/ 16 h 48"/>
                    <a:gd name="T20" fmla="*/ 9 w 61"/>
                    <a:gd name="T21" fmla="*/ 1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40" name="Freeform 25"/>
                <p:cNvSpPr>
                  <a:spLocks/>
                </p:cNvSpPr>
                <p:nvPr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>
                    <a:gd name="T0" fmla="*/ 20 w 286"/>
                    <a:gd name="T1" fmla="*/ 9 h 182"/>
                    <a:gd name="T2" fmla="*/ 15 w 286"/>
                    <a:gd name="T3" fmla="*/ 5 h 182"/>
                    <a:gd name="T4" fmla="*/ 11 w 286"/>
                    <a:gd name="T5" fmla="*/ 10 h 182"/>
                    <a:gd name="T6" fmla="*/ 0 w 286"/>
                    <a:gd name="T7" fmla="*/ 8 h 182"/>
                    <a:gd name="T8" fmla="*/ 4 w 286"/>
                    <a:gd name="T9" fmla="*/ 14 h 182"/>
                    <a:gd name="T10" fmla="*/ 7 w 286"/>
                    <a:gd name="T11" fmla="*/ 21 h 182"/>
                    <a:gd name="T12" fmla="*/ 10 w 286"/>
                    <a:gd name="T13" fmla="*/ 16 h 182"/>
                    <a:gd name="T14" fmla="*/ 13 w 286"/>
                    <a:gd name="T15" fmla="*/ 15 h 182"/>
                    <a:gd name="T16" fmla="*/ 20 w 286"/>
                    <a:gd name="T17" fmla="*/ 19 h 182"/>
                    <a:gd name="T18" fmla="*/ 30 w 286"/>
                    <a:gd name="T19" fmla="*/ 21 h 182"/>
                    <a:gd name="T20" fmla="*/ 38 w 286"/>
                    <a:gd name="T21" fmla="*/ 24 h 182"/>
                    <a:gd name="T22" fmla="*/ 45 w 286"/>
                    <a:gd name="T23" fmla="*/ 34 h 182"/>
                    <a:gd name="T24" fmla="*/ 44 w 286"/>
                    <a:gd name="T25" fmla="*/ 41 h 182"/>
                    <a:gd name="T26" fmla="*/ 42 w 286"/>
                    <a:gd name="T27" fmla="*/ 45 h 182"/>
                    <a:gd name="T28" fmla="*/ 52 w 286"/>
                    <a:gd name="T29" fmla="*/ 43 h 182"/>
                    <a:gd name="T30" fmla="*/ 60 w 286"/>
                    <a:gd name="T31" fmla="*/ 47 h 182"/>
                    <a:gd name="T32" fmla="*/ 72 w 286"/>
                    <a:gd name="T33" fmla="*/ 50 h 182"/>
                    <a:gd name="T34" fmla="*/ 74 w 286"/>
                    <a:gd name="T35" fmla="*/ 49 h 182"/>
                    <a:gd name="T36" fmla="*/ 72 w 286"/>
                    <a:gd name="T37" fmla="*/ 45 h 182"/>
                    <a:gd name="T38" fmla="*/ 76 w 286"/>
                    <a:gd name="T39" fmla="*/ 46 h 182"/>
                    <a:gd name="T40" fmla="*/ 79 w 286"/>
                    <a:gd name="T41" fmla="*/ 40 h 182"/>
                    <a:gd name="T42" fmla="*/ 86 w 286"/>
                    <a:gd name="T43" fmla="*/ 41 h 182"/>
                    <a:gd name="T44" fmla="*/ 91 w 286"/>
                    <a:gd name="T45" fmla="*/ 44 h 182"/>
                    <a:gd name="T46" fmla="*/ 104 w 286"/>
                    <a:gd name="T47" fmla="*/ 56 h 182"/>
                    <a:gd name="T48" fmla="*/ 112 w 286"/>
                    <a:gd name="T49" fmla="*/ 60 h 182"/>
                    <a:gd name="T50" fmla="*/ 121 w 286"/>
                    <a:gd name="T51" fmla="*/ 57 h 182"/>
                    <a:gd name="T52" fmla="*/ 114 w 286"/>
                    <a:gd name="T53" fmla="*/ 54 h 182"/>
                    <a:gd name="T54" fmla="*/ 109 w 286"/>
                    <a:gd name="T55" fmla="*/ 46 h 182"/>
                    <a:gd name="T56" fmla="*/ 107 w 286"/>
                    <a:gd name="T57" fmla="*/ 44 h 182"/>
                    <a:gd name="T58" fmla="*/ 106 w 286"/>
                    <a:gd name="T59" fmla="*/ 41 h 182"/>
                    <a:gd name="T60" fmla="*/ 101 w 286"/>
                    <a:gd name="T61" fmla="*/ 39 h 182"/>
                    <a:gd name="T62" fmla="*/ 102 w 286"/>
                    <a:gd name="T63" fmla="*/ 32 h 182"/>
                    <a:gd name="T64" fmla="*/ 94 w 286"/>
                    <a:gd name="T65" fmla="*/ 29 h 182"/>
                    <a:gd name="T66" fmla="*/ 90 w 286"/>
                    <a:gd name="T67" fmla="*/ 23 h 182"/>
                    <a:gd name="T68" fmla="*/ 81 w 286"/>
                    <a:gd name="T69" fmla="*/ 18 h 182"/>
                    <a:gd name="T70" fmla="*/ 72 w 286"/>
                    <a:gd name="T71" fmla="*/ 13 h 182"/>
                    <a:gd name="T72" fmla="*/ 67 w 286"/>
                    <a:gd name="T73" fmla="*/ 11 h 182"/>
                    <a:gd name="T74" fmla="*/ 51 w 286"/>
                    <a:gd name="T75" fmla="*/ 5 h 182"/>
                    <a:gd name="T76" fmla="*/ 44 w 286"/>
                    <a:gd name="T77" fmla="*/ 1 h 182"/>
                    <a:gd name="T78" fmla="*/ 41 w 286"/>
                    <a:gd name="T79" fmla="*/ 0 h 182"/>
                    <a:gd name="T80" fmla="*/ 30 w 286"/>
                    <a:gd name="T81" fmla="*/ 3 h 182"/>
                    <a:gd name="T82" fmla="*/ 24 w 286"/>
                    <a:gd name="T83" fmla="*/ 11 h 182"/>
                    <a:gd name="T84" fmla="*/ 20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41" name="Freeform 26"/>
                <p:cNvSpPr>
                  <a:spLocks/>
                </p:cNvSpPr>
                <p:nvPr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>
                    <a:gd name="T0" fmla="*/ 0 w 78"/>
                    <a:gd name="T1" fmla="*/ 19 h 78"/>
                    <a:gd name="T2" fmla="*/ 11 w 78"/>
                    <a:gd name="T3" fmla="*/ 20 h 78"/>
                    <a:gd name="T4" fmla="*/ 19 w 78"/>
                    <a:gd name="T5" fmla="*/ 16 h 78"/>
                    <a:gd name="T6" fmla="*/ 24 w 78"/>
                    <a:gd name="T7" fmla="*/ 10 h 78"/>
                    <a:gd name="T8" fmla="*/ 18 w 78"/>
                    <a:gd name="T9" fmla="*/ 5 h 78"/>
                    <a:gd name="T10" fmla="*/ 18 w 78"/>
                    <a:gd name="T11" fmla="*/ 1 h 78"/>
                    <a:gd name="T12" fmla="*/ 30 w 78"/>
                    <a:gd name="T13" fmla="*/ 9 h 78"/>
                    <a:gd name="T14" fmla="*/ 28 w 78"/>
                    <a:gd name="T15" fmla="*/ 18 h 78"/>
                    <a:gd name="T16" fmla="*/ 14 w 78"/>
                    <a:gd name="T17" fmla="*/ 26 h 78"/>
                    <a:gd name="T18" fmla="*/ 4 w 78"/>
                    <a:gd name="T19" fmla="*/ 22 h 78"/>
                    <a:gd name="T20" fmla="*/ 1 w 78"/>
                    <a:gd name="T21" fmla="*/ 21 h 78"/>
                    <a:gd name="T22" fmla="*/ 0 w 78"/>
                    <a:gd name="T23" fmla="*/ 1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42" name="Freeform 27"/>
                <p:cNvSpPr>
                  <a:spLocks/>
                </p:cNvSpPr>
                <p:nvPr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>
                    <a:gd name="T0" fmla="*/ 1 w 17"/>
                    <a:gd name="T1" fmla="*/ 1 h 18"/>
                    <a:gd name="T2" fmla="*/ 1 w 17"/>
                    <a:gd name="T3" fmla="*/ 5 h 18"/>
                    <a:gd name="T4" fmla="*/ 1 w 17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43" name="Freeform 28"/>
                <p:cNvSpPr>
                  <a:spLocks/>
                </p:cNvSpPr>
                <p:nvPr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>
                    <a:gd name="T0" fmla="*/ 3 w 26"/>
                    <a:gd name="T1" fmla="*/ 5 h 22"/>
                    <a:gd name="T2" fmla="*/ 6 w 26"/>
                    <a:gd name="T3" fmla="*/ 0 h 22"/>
                    <a:gd name="T4" fmla="*/ 6 w 26"/>
                    <a:gd name="T5" fmla="*/ 8 h 22"/>
                    <a:gd name="T6" fmla="*/ 3 w 26"/>
                    <a:gd name="T7" fmla="*/ 5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44" name="Freeform 29"/>
                <p:cNvSpPr>
                  <a:spLocks/>
                </p:cNvSpPr>
                <p:nvPr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7 w 20"/>
                    <a:gd name="T3" fmla="*/ 1 h 15"/>
                    <a:gd name="T4" fmla="*/ 4 w 20"/>
                    <a:gd name="T5" fmla="*/ 4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45" name="Freeform 30"/>
                <p:cNvSpPr>
                  <a:spLocks/>
                </p:cNvSpPr>
                <p:nvPr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6 w 20"/>
                    <a:gd name="T3" fmla="*/ 1 h 15"/>
                    <a:gd name="T4" fmla="*/ 6 w 20"/>
                    <a:gd name="T5" fmla="*/ 5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46" name="Freeform 31"/>
                <p:cNvSpPr>
                  <a:spLocks/>
                </p:cNvSpPr>
                <p:nvPr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>
                    <a:gd name="T0" fmla="*/ 0 w 80"/>
                    <a:gd name="T1" fmla="*/ 17 h 80"/>
                    <a:gd name="T2" fmla="*/ 6 w 80"/>
                    <a:gd name="T3" fmla="*/ 8 h 80"/>
                    <a:gd name="T4" fmla="*/ 11 w 80"/>
                    <a:gd name="T5" fmla="*/ 7 h 80"/>
                    <a:gd name="T6" fmla="*/ 20 w 80"/>
                    <a:gd name="T7" fmla="*/ 6 h 80"/>
                    <a:gd name="T8" fmla="*/ 25 w 80"/>
                    <a:gd name="T9" fmla="*/ 0 h 80"/>
                    <a:gd name="T10" fmla="*/ 34 w 80"/>
                    <a:gd name="T11" fmla="*/ 14 h 80"/>
                    <a:gd name="T12" fmla="*/ 30 w 80"/>
                    <a:gd name="T13" fmla="*/ 19 h 80"/>
                    <a:gd name="T14" fmla="*/ 23 w 80"/>
                    <a:gd name="T15" fmla="*/ 21 h 80"/>
                    <a:gd name="T16" fmla="*/ 20 w 80"/>
                    <a:gd name="T17" fmla="*/ 27 h 80"/>
                    <a:gd name="T18" fmla="*/ 14 w 80"/>
                    <a:gd name="T19" fmla="*/ 23 h 80"/>
                    <a:gd name="T20" fmla="*/ 16 w 80"/>
                    <a:gd name="T21" fmla="*/ 18 h 80"/>
                    <a:gd name="T22" fmla="*/ 13 w 80"/>
                    <a:gd name="T23" fmla="*/ 9 h 80"/>
                    <a:gd name="T24" fmla="*/ 9 w 80"/>
                    <a:gd name="T25" fmla="*/ 16 h 80"/>
                    <a:gd name="T26" fmla="*/ 3 w 80"/>
                    <a:gd name="T27" fmla="*/ 19 h 80"/>
                    <a:gd name="T28" fmla="*/ 0 w 80"/>
                    <a:gd name="T29" fmla="*/ 1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47" name="Freeform 32"/>
                <p:cNvSpPr>
                  <a:spLocks/>
                </p:cNvSpPr>
                <p:nvPr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>
                    <a:gd name="T0" fmla="*/ 6 w 94"/>
                    <a:gd name="T1" fmla="*/ 32 h 174"/>
                    <a:gd name="T2" fmla="*/ 11 w 94"/>
                    <a:gd name="T3" fmla="*/ 43 h 174"/>
                    <a:gd name="T4" fmla="*/ 14 w 94"/>
                    <a:gd name="T5" fmla="*/ 36 h 174"/>
                    <a:gd name="T6" fmla="*/ 22 w 94"/>
                    <a:gd name="T7" fmla="*/ 33 h 174"/>
                    <a:gd name="T8" fmla="*/ 20 w 94"/>
                    <a:gd name="T9" fmla="*/ 41 h 174"/>
                    <a:gd name="T10" fmla="*/ 28 w 94"/>
                    <a:gd name="T11" fmla="*/ 42 h 174"/>
                    <a:gd name="T12" fmla="*/ 32 w 94"/>
                    <a:gd name="T13" fmla="*/ 47 h 174"/>
                    <a:gd name="T14" fmla="*/ 25 w 94"/>
                    <a:gd name="T15" fmla="*/ 49 h 174"/>
                    <a:gd name="T16" fmla="*/ 31 w 94"/>
                    <a:gd name="T17" fmla="*/ 58 h 174"/>
                    <a:gd name="T18" fmla="*/ 36 w 94"/>
                    <a:gd name="T19" fmla="*/ 51 h 174"/>
                    <a:gd name="T20" fmla="*/ 35 w 94"/>
                    <a:gd name="T21" fmla="*/ 37 h 174"/>
                    <a:gd name="T22" fmla="*/ 26 w 94"/>
                    <a:gd name="T23" fmla="*/ 35 h 174"/>
                    <a:gd name="T24" fmla="*/ 21 w 94"/>
                    <a:gd name="T25" fmla="*/ 27 h 174"/>
                    <a:gd name="T26" fmla="*/ 14 w 94"/>
                    <a:gd name="T27" fmla="*/ 27 h 174"/>
                    <a:gd name="T28" fmla="*/ 13 w 94"/>
                    <a:gd name="T29" fmla="*/ 23 h 174"/>
                    <a:gd name="T30" fmla="*/ 18 w 94"/>
                    <a:gd name="T31" fmla="*/ 14 h 174"/>
                    <a:gd name="T32" fmla="*/ 13 w 94"/>
                    <a:gd name="T33" fmla="*/ 0 h 174"/>
                    <a:gd name="T34" fmla="*/ 8 w 94"/>
                    <a:gd name="T35" fmla="*/ 7 h 174"/>
                    <a:gd name="T36" fmla="*/ 2 w 94"/>
                    <a:gd name="T37" fmla="*/ 15 h 174"/>
                    <a:gd name="T38" fmla="*/ 6 w 94"/>
                    <a:gd name="T39" fmla="*/ 25 h 174"/>
                    <a:gd name="T40" fmla="*/ 6 w 94"/>
                    <a:gd name="T41" fmla="*/ 3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48" name="Freeform 33"/>
                <p:cNvSpPr>
                  <a:spLocks/>
                </p:cNvSpPr>
                <p:nvPr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>
                    <a:gd name="T0" fmla="*/ 3 w 32"/>
                    <a:gd name="T1" fmla="*/ 8 h 50"/>
                    <a:gd name="T2" fmla="*/ 5 w 32"/>
                    <a:gd name="T3" fmla="*/ 0 h 50"/>
                    <a:gd name="T4" fmla="*/ 9 w 32"/>
                    <a:gd name="T5" fmla="*/ 5 h 50"/>
                    <a:gd name="T6" fmla="*/ 10 w 32"/>
                    <a:gd name="T7" fmla="*/ 8 h 50"/>
                    <a:gd name="T8" fmla="*/ 12 w 32"/>
                    <a:gd name="T9" fmla="*/ 9 h 50"/>
                    <a:gd name="T10" fmla="*/ 14 w 32"/>
                    <a:gd name="T11" fmla="*/ 13 h 50"/>
                    <a:gd name="T12" fmla="*/ 8 w 32"/>
                    <a:gd name="T13" fmla="*/ 17 h 50"/>
                    <a:gd name="T14" fmla="*/ 3 w 32"/>
                    <a:gd name="T15" fmla="*/ 8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49" name="Freeform 34"/>
                <p:cNvSpPr>
                  <a:spLocks/>
                </p:cNvSpPr>
                <p:nvPr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>
                    <a:gd name="T0" fmla="*/ 0 w 43"/>
                    <a:gd name="T1" fmla="*/ 15 h 50"/>
                    <a:gd name="T2" fmla="*/ 10 w 43"/>
                    <a:gd name="T3" fmla="*/ 7 h 50"/>
                    <a:gd name="T4" fmla="*/ 16 w 43"/>
                    <a:gd name="T5" fmla="*/ 0 h 50"/>
                    <a:gd name="T6" fmla="*/ 11 w 43"/>
                    <a:gd name="T7" fmla="*/ 10 h 50"/>
                    <a:gd name="T8" fmla="*/ 1 w 43"/>
                    <a:gd name="T9" fmla="*/ 17 h 50"/>
                    <a:gd name="T10" fmla="*/ 0 w 43"/>
                    <a:gd name="T11" fmla="*/ 15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50" name="Freeform 35"/>
                <p:cNvSpPr>
                  <a:spLocks/>
                </p:cNvSpPr>
                <p:nvPr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>
                    <a:gd name="T0" fmla="*/ 13 w 471"/>
                    <a:gd name="T1" fmla="*/ 178 h 281"/>
                    <a:gd name="T2" fmla="*/ 15 w 471"/>
                    <a:gd name="T3" fmla="*/ 159 h 281"/>
                    <a:gd name="T4" fmla="*/ 14 w 471"/>
                    <a:gd name="T5" fmla="*/ 156 h 281"/>
                    <a:gd name="T6" fmla="*/ 10 w 471"/>
                    <a:gd name="T7" fmla="*/ 139 h 281"/>
                    <a:gd name="T8" fmla="*/ 3 w 471"/>
                    <a:gd name="T9" fmla="*/ 137 h 281"/>
                    <a:gd name="T10" fmla="*/ 0 w 471"/>
                    <a:gd name="T11" fmla="*/ 122 h 281"/>
                    <a:gd name="T12" fmla="*/ 8 w 471"/>
                    <a:gd name="T13" fmla="*/ 115 h 281"/>
                    <a:gd name="T14" fmla="*/ 4 w 471"/>
                    <a:gd name="T15" fmla="*/ 105 h 281"/>
                    <a:gd name="T16" fmla="*/ 1 w 471"/>
                    <a:gd name="T17" fmla="*/ 102 h 281"/>
                    <a:gd name="T18" fmla="*/ 18 w 471"/>
                    <a:gd name="T19" fmla="*/ 76 h 281"/>
                    <a:gd name="T20" fmla="*/ 28 w 471"/>
                    <a:gd name="T21" fmla="*/ 61 h 281"/>
                    <a:gd name="T22" fmla="*/ 27 w 471"/>
                    <a:gd name="T23" fmla="*/ 45 h 281"/>
                    <a:gd name="T24" fmla="*/ 15 w 471"/>
                    <a:gd name="T25" fmla="*/ 27 h 281"/>
                    <a:gd name="T26" fmla="*/ 13 w 471"/>
                    <a:gd name="T27" fmla="*/ 20 h 281"/>
                    <a:gd name="T28" fmla="*/ 17 w 471"/>
                    <a:gd name="T29" fmla="*/ 23 h 281"/>
                    <a:gd name="T30" fmla="*/ 30 w 471"/>
                    <a:gd name="T31" fmla="*/ 22 h 281"/>
                    <a:gd name="T32" fmla="*/ 41 w 471"/>
                    <a:gd name="T33" fmla="*/ 7 h 281"/>
                    <a:gd name="T34" fmla="*/ 52 w 471"/>
                    <a:gd name="T35" fmla="*/ 0 h 281"/>
                    <a:gd name="T36" fmla="*/ 56 w 471"/>
                    <a:gd name="T37" fmla="*/ 1 h 281"/>
                    <a:gd name="T38" fmla="*/ 58 w 471"/>
                    <a:gd name="T39" fmla="*/ 6 h 281"/>
                    <a:gd name="T40" fmla="*/ 62 w 471"/>
                    <a:gd name="T41" fmla="*/ 3 h 281"/>
                    <a:gd name="T42" fmla="*/ 70 w 471"/>
                    <a:gd name="T43" fmla="*/ 5 h 281"/>
                    <a:gd name="T44" fmla="*/ 74 w 471"/>
                    <a:gd name="T45" fmla="*/ 6 h 281"/>
                    <a:gd name="T46" fmla="*/ 90 w 471"/>
                    <a:gd name="T47" fmla="*/ 9 h 281"/>
                    <a:gd name="T48" fmla="*/ 98 w 471"/>
                    <a:gd name="T49" fmla="*/ 15 h 281"/>
                    <a:gd name="T50" fmla="*/ 106 w 471"/>
                    <a:gd name="T51" fmla="*/ 11 h 281"/>
                    <a:gd name="T52" fmla="*/ 110 w 471"/>
                    <a:gd name="T53" fmla="*/ 9 h 281"/>
                    <a:gd name="T54" fmla="*/ 124 w 471"/>
                    <a:gd name="T55" fmla="*/ 9 h 281"/>
                    <a:gd name="T56" fmla="*/ 134 w 471"/>
                    <a:gd name="T57" fmla="*/ 20 h 281"/>
                    <a:gd name="T58" fmla="*/ 147 w 471"/>
                    <a:gd name="T59" fmla="*/ 38 h 281"/>
                    <a:gd name="T60" fmla="*/ 156 w 471"/>
                    <a:gd name="T61" fmla="*/ 45 h 281"/>
                    <a:gd name="T62" fmla="*/ 163 w 471"/>
                    <a:gd name="T63" fmla="*/ 43 h 281"/>
                    <a:gd name="T64" fmla="*/ 171 w 471"/>
                    <a:gd name="T65" fmla="*/ 41 h 281"/>
                    <a:gd name="T66" fmla="*/ 184 w 471"/>
                    <a:gd name="T67" fmla="*/ 45 h 281"/>
                    <a:gd name="T68" fmla="*/ 190 w 471"/>
                    <a:gd name="T69" fmla="*/ 52 h 281"/>
                    <a:gd name="T70" fmla="*/ 196 w 471"/>
                    <a:gd name="T71" fmla="*/ 57 h 281"/>
                    <a:gd name="T72" fmla="*/ 202 w 471"/>
                    <a:gd name="T73" fmla="*/ 71 h 281"/>
                    <a:gd name="T74" fmla="*/ 204 w 471"/>
                    <a:gd name="T75" fmla="*/ 76 h 281"/>
                    <a:gd name="T76" fmla="*/ 206 w 471"/>
                    <a:gd name="T77" fmla="*/ 80 h 281"/>
                    <a:gd name="T78" fmla="*/ 197 w 471"/>
                    <a:gd name="T79" fmla="*/ 90 h 281"/>
                    <a:gd name="T80" fmla="*/ 204 w 471"/>
                    <a:gd name="T81" fmla="*/ 90 h 281"/>
                    <a:gd name="T82" fmla="*/ 217 w 471"/>
                    <a:gd name="T83" fmla="*/ 99 h 281"/>
                    <a:gd name="T84" fmla="*/ 231 w 471"/>
                    <a:gd name="T85" fmla="*/ 100 h 281"/>
                    <a:gd name="T86" fmla="*/ 241 w 471"/>
                    <a:gd name="T87" fmla="*/ 107 h 281"/>
                    <a:gd name="T88" fmla="*/ 243 w 471"/>
                    <a:gd name="T89" fmla="*/ 110 h 281"/>
                    <a:gd name="T90" fmla="*/ 243 w 471"/>
                    <a:gd name="T91" fmla="*/ 112 h 281"/>
                    <a:gd name="T92" fmla="*/ 250 w 471"/>
                    <a:gd name="T93" fmla="*/ 110 h 281"/>
                    <a:gd name="T94" fmla="*/ 254 w 471"/>
                    <a:gd name="T95" fmla="*/ 109 h 281"/>
                    <a:gd name="T96" fmla="*/ 279 w 471"/>
                    <a:gd name="T97" fmla="*/ 118 h 281"/>
                    <a:gd name="T98" fmla="*/ 284 w 471"/>
                    <a:gd name="T99" fmla="*/ 127 h 281"/>
                    <a:gd name="T100" fmla="*/ 295 w 471"/>
                    <a:gd name="T101" fmla="*/ 128 h 281"/>
                    <a:gd name="T102" fmla="*/ 299 w 471"/>
                    <a:gd name="T103" fmla="*/ 137 h 281"/>
                    <a:gd name="T104" fmla="*/ 286 w 471"/>
                    <a:gd name="T105" fmla="*/ 164 h 281"/>
                    <a:gd name="T106" fmla="*/ 276 w 471"/>
                    <a:gd name="T107" fmla="*/ 179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51" name="Freeform 36"/>
                <p:cNvSpPr>
                  <a:spLocks/>
                </p:cNvSpPr>
                <p:nvPr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>
                    <a:gd name="T0" fmla="*/ 173 w 984"/>
                    <a:gd name="T1" fmla="*/ 2 h 844"/>
                    <a:gd name="T2" fmla="*/ 214 w 984"/>
                    <a:gd name="T3" fmla="*/ 11 h 844"/>
                    <a:gd name="T4" fmla="*/ 235 w 984"/>
                    <a:gd name="T5" fmla="*/ 13 h 844"/>
                    <a:gd name="T6" fmla="*/ 247 w 984"/>
                    <a:gd name="T7" fmla="*/ 44 h 844"/>
                    <a:gd name="T8" fmla="*/ 250 w 984"/>
                    <a:gd name="T9" fmla="*/ 30 h 844"/>
                    <a:gd name="T10" fmla="*/ 259 w 984"/>
                    <a:gd name="T11" fmla="*/ 23 h 844"/>
                    <a:gd name="T12" fmla="*/ 274 w 984"/>
                    <a:gd name="T13" fmla="*/ 42 h 844"/>
                    <a:gd name="T14" fmla="*/ 291 w 984"/>
                    <a:gd name="T15" fmla="*/ 33 h 844"/>
                    <a:gd name="T16" fmla="*/ 301 w 984"/>
                    <a:gd name="T17" fmla="*/ 29 h 844"/>
                    <a:gd name="T18" fmla="*/ 325 w 984"/>
                    <a:gd name="T19" fmla="*/ 1 h 844"/>
                    <a:gd name="T20" fmla="*/ 341 w 984"/>
                    <a:gd name="T21" fmla="*/ 23 h 844"/>
                    <a:gd name="T22" fmla="*/ 341 w 984"/>
                    <a:gd name="T23" fmla="*/ 44 h 844"/>
                    <a:gd name="T24" fmla="*/ 337 w 984"/>
                    <a:gd name="T25" fmla="*/ 53 h 844"/>
                    <a:gd name="T26" fmla="*/ 327 w 984"/>
                    <a:gd name="T27" fmla="*/ 54 h 844"/>
                    <a:gd name="T28" fmla="*/ 325 w 984"/>
                    <a:gd name="T29" fmla="*/ 62 h 844"/>
                    <a:gd name="T30" fmla="*/ 342 w 984"/>
                    <a:gd name="T31" fmla="*/ 76 h 844"/>
                    <a:gd name="T32" fmla="*/ 335 w 984"/>
                    <a:gd name="T33" fmla="*/ 108 h 844"/>
                    <a:gd name="T34" fmla="*/ 354 w 984"/>
                    <a:gd name="T35" fmla="*/ 139 h 844"/>
                    <a:gd name="T36" fmla="*/ 365 w 984"/>
                    <a:gd name="T37" fmla="*/ 151 h 844"/>
                    <a:gd name="T38" fmla="*/ 354 w 984"/>
                    <a:gd name="T39" fmla="*/ 151 h 844"/>
                    <a:gd name="T40" fmla="*/ 318 w 984"/>
                    <a:gd name="T41" fmla="*/ 127 h 844"/>
                    <a:gd name="T42" fmla="*/ 289 w 984"/>
                    <a:gd name="T43" fmla="*/ 135 h 844"/>
                    <a:gd name="T44" fmla="*/ 252 w 984"/>
                    <a:gd name="T45" fmla="*/ 148 h 844"/>
                    <a:gd name="T46" fmla="*/ 274 w 984"/>
                    <a:gd name="T47" fmla="*/ 194 h 844"/>
                    <a:gd name="T48" fmla="*/ 303 w 984"/>
                    <a:gd name="T49" fmla="*/ 205 h 844"/>
                    <a:gd name="T50" fmla="*/ 315 w 984"/>
                    <a:gd name="T51" fmla="*/ 184 h 844"/>
                    <a:gd name="T52" fmla="*/ 330 w 984"/>
                    <a:gd name="T53" fmla="*/ 191 h 844"/>
                    <a:gd name="T54" fmla="*/ 327 w 984"/>
                    <a:gd name="T55" fmla="*/ 211 h 844"/>
                    <a:gd name="T56" fmla="*/ 342 w 984"/>
                    <a:gd name="T57" fmla="*/ 225 h 844"/>
                    <a:gd name="T58" fmla="*/ 358 w 984"/>
                    <a:gd name="T59" fmla="*/ 221 h 844"/>
                    <a:gd name="T60" fmla="*/ 394 w 984"/>
                    <a:gd name="T61" fmla="*/ 270 h 844"/>
                    <a:gd name="T62" fmla="*/ 402 w 984"/>
                    <a:gd name="T63" fmla="*/ 277 h 844"/>
                    <a:gd name="T64" fmla="*/ 373 w 984"/>
                    <a:gd name="T65" fmla="*/ 272 h 844"/>
                    <a:gd name="T66" fmla="*/ 354 w 984"/>
                    <a:gd name="T67" fmla="*/ 254 h 844"/>
                    <a:gd name="T68" fmla="*/ 332 w 984"/>
                    <a:gd name="T69" fmla="*/ 238 h 844"/>
                    <a:gd name="T70" fmla="*/ 300 w 984"/>
                    <a:gd name="T71" fmla="*/ 222 h 844"/>
                    <a:gd name="T72" fmla="*/ 262 w 984"/>
                    <a:gd name="T73" fmla="*/ 217 h 844"/>
                    <a:gd name="T74" fmla="*/ 216 w 984"/>
                    <a:gd name="T75" fmla="*/ 199 h 844"/>
                    <a:gd name="T76" fmla="*/ 197 w 984"/>
                    <a:gd name="T77" fmla="*/ 170 h 844"/>
                    <a:gd name="T78" fmla="*/ 184 w 984"/>
                    <a:gd name="T79" fmla="*/ 155 h 844"/>
                    <a:gd name="T80" fmla="*/ 163 w 984"/>
                    <a:gd name="T81" fmla="*/ 144 h 844"/>
                    <a:gd name="T82" fmla="*/ 146 w 984"/>
                    <a:gd name="T83" fmla="*/ 124 h 844"/>
                    <a:gd name="T84" fmla="*/ 151 w 984"/>
                    <a:gd name="T85" fmla="*/ 139 h 844"/>
                    <a:gd name="T86" fmla="*/ 178 w 984"/>
                    <a:gd name="T87" fmla="*/ 166 h 844"/>
                    <a:gd name="T88" fmla="*/ 180 w 984"/>
                    <a:gd name="T89" fmla="*/ 176 h 844"/>
                    <a:gd name="T90" fmla="*/ 168 w 984"/>
                    <a:gd name="T91" fmla="*/ 167 h 844"/>
                    <a:gd name="T92" fmla="*/ 151 w 984"/>
                    <a:gd name="T93" fmla="*/ 156 h 844"/>
                    <a:gd name="T94" fmla="*/ 134 w 984"/>
                    <a:gd name="T95" fmla="*/ 135 h 844"/>
                    <a:gd name="T96" fmla="*/ 114 w 984"/>
                    <a:gd name="T97" fmla="*/ 116 h 844"/>
                    <a:gd name="T98" fmla="*/ 90 w 984"/>
                    <a:gd name="T99" fmla="*/ 105 h 844"/>
                    <a:gd name="T100" fmla="*/ 66 w 984"/>
                    <a:gd name="T101" fmla="*/ 80 h 844"/>
                    <a:gd name="T102" fmla="*/ 28 w 984"/>
                    <a:gd name="T103" fmla="*/ 22 h 844"/>
                    <a:gd name="T104" fmla="*/ 15 w 984"/>
                    <a:gd name="T105" fmla="*/ 13 h 844"/>
                    <a:gd name="T106" fmla="*/ 20 w 984"/>
                    <a:gd name="T107" fmla="*/ 7 h 844"/>
                    <a:gd name="T108" fmla="*/ 44 w 984"/>
                    <a:gd name="T109" fmla="*/ 23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52" name="Freeform 37"/>
                <p:cNvSpPr>
                  <a:spLocks/>
                </p:cNvSpPr>
                <p:nvPr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>
                    <a:gd name="T0" fmla="*/ 3 w 36"/>
                    <a:gd name="T1" fmla="*/ 9 h 48"/>
                    <a:gd name="T2" fmla="*/ 4 w 36"/>
                    <a:gd name="T3" fmla="*/ 16 h 48"/>
                    <a:gd name="T4" fmla="*/ 3 w 36"/>
                    <a:gd name="T5" fmla="*/ 9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53" name="Freeform 38"/>
                <p:cNvSpPr>
                  <a:spLocks/>
                </p:cNvSpPr>
                <p:nvPr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>
                    <a:gd name="T0" fmla="*/ 0 w 36"/>
                    <a:gd name="T1" fmla="*/ 2 h 37"/>
                    <a:gd name="T2" fmla="*/ 5 w 36"/>
                    <a:gd name="T3" fmla="*/ 0 h 37"/>
                    <a:gd name="T4" fmla="*/ 16 w 36"/>
                    <a:gd name="T5" fmla="*/ 6 h 37"/>
                    <a:gd name="T6" fmla="*/ 4 w 36"/>
                    <a:gd name="T7" fmla="*/ 6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54" name="Freeform 39"/>
                <p:cNvSpPr>
                  <a:spLocks/>
                </p:cNvSpPr>
                <p:nvPr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>
                    <a:gd name="T0" fmla="*/ 0 w 170"/>
                    <a:gd name="T1" fmla="*/ 17 h 96"/>
                    <a:gd name="T2" fmla="*/ 12 w 170"/>
                    <a:gd name="T3" fmla="*/ 9 h 96"/>
                    <a:gd name="T4" fmla="*/ 24 w 170"/>
                    <a:gd name="T5" fmla="*/ 7 h 96"/>
                    <a:gd name="T6" fmla="*/ 34 w 170"/>
                    <a:gd name="T7" fmla="*/ 3 h 96"/>
                    <a:gd name="T8" fmla="*/ 27 w 170"/>
                    <a:gd name="T9" fmla="*/ 9 h 96"/>
                    <a:gd name="T10" fmla="*/ 53 w 170"/>
                    <a:gd name="T11" fmla="*/ 17 h 96"/>
                    <a:gd name="T12" fmla="*/ 69 w 170"/>
                    <a:gd name="T13" fmla="*/ 22 h 96"/>
                    <a:gd name="T14" fmla="*/ 50 w 170"/>
                    <a:gd name="T15" fmla="*/ 26 h 96"/>
                    <a:gd name="T16" fmla="*/ 38 w 170"/>
                    <a:gd name="T17" fmla="*/ 20 h 96"/>
                    <a:gd name="T18" fmla="*/ 33 w 170"/>
                    <a:gd name="T19" fmla="*/ 18 h 96"/>
                    <a:gd name="T20" fmla="*/ 10 w 170"/>
                    <a:gd name="T21" fmla="*/ 14 h 96"/>
                    <a:gd name="T22" fmla="*/ 0 w 170"/>
                    <a:gd name="T23" fmla="*/ 17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55" name="Freeform 40"/>
                <p:cNvSpPr>
                  <a:spLocks/>
                </p:cNvSpPr>
                <p:nvPr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>
                    <a:gd name="T0" fmla="*/ 0 w 138"/>
                    <a:gd name="T1" fmla="*/ 0 h 44"/>
                    <a:gd name="T2" fmla="*/ 22 w 138"/>
                    <a:gd name="T3" fmla="*/ 1 h 44"/>
                    <a:gd name="T4" fmla="*/ 38 w 138"/>
                    <a:gd name="T5" fmla="*/ 8 h 44"/>
                    <a:gd name="T6" fmla="*/ 48 w 138"/>
                    <a:gd name="T7" fmla="*/ 7 h 44"/>
                    <a:gd name="T8" fmla="*/ 46 w 138"/>
                    <a:gd name="T9" fmla="*/ 15 h 44"/>
                    <a:gd name="T10" fmla="*/ 27 w 138"/>
                    <a:gd name="T11" fmla="*/ 14 h 44"/>
                    <a:gd name="T12" fmla="*/ 0 w 138"/>
                    <a:gd name="T13" fmla="*/ 12 h 44"/>
                    <a:gd name="T14" fmla="*/ 12 w 138"/>
                    <a:gd name="T15" fmla="*/ 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56" name="Freeform 41"/>
                <p:cNvSpPr>
                  <a:spLocks/>
                </p:cNvSpPr>
                <p:nvPr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>
                    <a:gd name="T0" fmla="*/ 7 w 57"/>
                    <a:gd name="T1" fmla="*/ 8 h 42"/>
                    <a:gd name="T2" fmla="*/ 16 w 57"/>
                    <a:gd name="T3" fmla="*/ 4 h 42"/>
                    <a:gd name="T4" fmla="*/ 7 w 57"/>
                    <a:gd name="T5" fmla="*/ 8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57" name="Freeform 42"/>
                <p:cNvSpPr>
                  <a:spLocks/>
                </p:cNvSpPr>
                <p:nvPr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>
                    <a:gd name="T0" fmla="*/ 8 w 39"/>
                    <a:gd name="T1" fmla="*/ 11 h 52"/>
                    <a:gd name="T2" fmla="*/ 8 w 39"/>
                    <a:gd name="T3" fmla="*/ 0 h 52"/>
                    <a:gd name="T4" fmla="*/ 8 w 39"/>
                    <a:gd name="T5" fmla="*/ 11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58" name="Freeform 43"/>
                <p:cNvSpPr>
                  <a:spLocks/>
                </p:cNvSpPr>
                <p:nvPr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>
                    <a:gd name="T0" fmla="*/ 2 w 44"/>
                    <a:gd name="T1" fmla="*/ 3 h 80"/>
                    <a:gd name="T2" fmla="*/ 9 w 44"/>
                    <a:gd name="T3" fmla="*/ 11 h 80"/>
                    <a:gd name="T4" fmla="*/ 10 w 44"/>
                    <a:gd name="T5" fmla="*/ 17 h 80"/>
                    <a:gd name="T6" fmla="*/ 16 w 44"/>
                    <a:gd name="T7" fmla="*/ 18 h 80"/>
                    <a:gd name="T8" fmla="*/ 10 w 44"/>
                    <a:gd name="T9" fmla="*/ 25 h 80"/>
                    <a:gd name="T10" fmla="*/ 0 w 44"/>
                    <a:gd name="T11" fmla="*/ 7 h 80"/>
                    <a:gd name="T12" fmla="*/ 2 w 44"/>
                    <a:gd name="T13" fmla="*/ 3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59" name="Freeform 44"/>
                <p:cNvSpPr>
                  <a:spLocks/>
                </p:cNvSpPr>
                <p:nvPr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>
                    <a:gd name="T0" fmla="*/ 140 w 323"/>
                    <a:gd name="T1" fmla="*/ 1 h 64"/>
                    <a:gd name="T2" fmla="*/ 147 w 323"/>
                    <a:gd name="T3" fmla="*/ 5 h 64"/>
                    <a:gd name="T4" fmla="*/ 149 w 323"/>
                    <a:gd name="T5" fmla="*/ 0 h 64"/>
                    <a:gd name="T6" fmla="*/ 168 w 323"/>
                    <a:gd name="T7" fmla="*/ 0 h 64"/>
                    <a:gd name="T8" fmla="*/ 182 w 323"/>
                    <a:gd name="T9" fmla="*/ 11 h 64"/>
                    <a:gd name="T10" fmla="*/ 202 w 323"/>
                    <a:gd name="T11" fmla="*/ 6 h 64"/>
                    <a:gd name="T12" fmla="*/ 199 w 323"/>
                    <a:gd name="T13" fmla="*/ 19 h 64"/>
                    <a:gd name="T14" fmla="*/ 189 w 323"/>
                    <a:gd name="T15" fmla="*/ 29 h 64"/>
                    <a:gd name="T16" fmla="*/ 187 w 323"/>
                    <a:gd name="T17" fmla="*/ 19 h 64"/>
                    <a:gd name="T18" fmla="*/ 182 w 323"/>
                    <a:gd name="T19" fmla="*/ 20 h 64"/>
                    <a:gd name="T20" fmla="*/ 177 w 323"/>
                    <a:gd name="T21" fmla="*/ 19 h 64"/>
                    <a:gd name="T22" fmla="*/ 167 w 323"/>
                    <a:gd name="T23" fmla="*/ 13 h 64"/>
                    <a:gd name="T24" fmla="*/ 145 w 323"/>
                    <a:gd name="T25" fmla="*/ 24 h 64"/>
                    <a:gd name="T26" fmla="*/ 128 w 323"/>
                    <a:gd name="T27" fmla="*/ 28 h 64"/>
                    <a:gd name="T28" fmla="*/ 135 w 323"/>
                    <a:gd name="T29" fmla="*/ 37 h 64"/>
                    <a:gd name="T30" fmla="*/ 119 w 323"/>
                    <a:gd name="T31" fmla="*/ 40 h 64"/>
                    <a:gd name="T32" fmla="*/ 107 w 323"/>
                    <a:gd name="T33" fmla="*/ 39 h 64"/>
                    <a:gd name="T34" fmla="*/ 112 w 323"/>
                    <a:gd name="T35" fmla="*/ 37 h 64"/>
                    <a:gd name="T36" fmla="*/ 109 w 323"/>
                    <a:gd name="T37" fmla="*/ 26 h 64"/>
                    <a:gd name="T38" fmla="*/ 107 w 323"/>
                    <a:gd name="T39" fmla="*/ 20 h 64"/>
                    <a:gd name="T40" fmla="*/ 100 w 323"/>
                    <a:gd name="T41" fmla="*/ 15 h 64"/>
                    <a:gd name="T42" fmla="*/ 90 w 323"/>
                    <a:gd name="T43" fmla="*/ 17 h 64"/>
                    <a:gd name="T44" fmla="*/ 85 w 323"/>
                    <a:gd name="T45" fmla="*/ 17 h 64"/>
                    <a:gd name="T46" fmla="*/ 78 w 323"/>
                    <a:gd name="T47" fmla="*/ 16 h 64"/>
                    <a:gd name="T48" fmla="*/ 53 w 323"/>
                    <a:gd name="T49" fmla="*/ 1 h 64"/>
                    <a:gd name="T50" fmla="*/ 37 w 323"/>
                    <a:gd name="T51" fmla="*/ 9 h 64"/>
                    <a:gd name="T52" fmla="*/ 1 w 323"/>
                    <a:gd name="T53" fmla="*/ 0 h 64"/>
                    <a:gd name="T54" fmla="*/ 140 w 323"/>
                    <a:gd name="T55" fmla="*/ 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60" name="Freeform 45"/>
                <p:cNvSpPr>
                  <a:spLocks/>
                </p:cNvSpPr>
                <p:nvPr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>
                    <a:gd name="T0" fmla="*/ 67 w 300"/>
                    <a:gd name="T1" fmla="*/ 20 h 31"/>
                    <a:gd name="T2" fmla="*/ 19 w 300"/>
                    <a:gd name="T3" fmla="*/ 1 h 31"/>
                    <a:gd name="T4" fmla="*/ 181 w 300"/>
                    <a:gd name="T5" fmla="*/ 0 h 31"/>
                    <a:gd name="T6" fmla="*/ 187 w 300"/>
                    <a:gd name="T7" fmla="*/ 9 h 31"/>
                    <a:gd name="T8" fmla="*/ 167 w 300"/>
                    <a:gd name="T9" fmla="*/ 10 h 31"/>
                    <a:gd name="T10" fmla="*/ 67 w 300"/>
                    <a:gd name="T11" fmla="*/ 20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61" name="Freeform 46"/>
                <p:cNvSpPr>
                  <a:spLocks/>
                </p:cNvSpPr>
                <p:nvPr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>
                    <a:gd name="T0" fmla="*/ 0 w 41"/>
                    <a:gd name="T1" fmla="*/ 9 h 29"/>
                    <a:gd name="T2" fmla="*/ 5 w 41"/>
                    <a:gd name="T3" fmla="*/ 10 h 29"/>
                    <a:gd name="T4" fmla="*/ 0 w 41"/>
                    <a:gd name="T5" fmla="*/ 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62" name="Freeform 47"/>
                <p:cNvSpPr>
                  <a:spLocks/>
                </p:cNvSpPr>
                <p:nvPr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63" name="Freeform 48"/>
                <p:cNvSpPr>
                  <a:spLocks/>
                </p:cNvSpPr>
                <p:nvPr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>
                    <a:gd name="T0" fmla="*/ 2 w 47"/>
                    <a:gd name="T1" fmla="*/ 52 h 165"/>
                    <a:gd name="T2" fmla="*/ 6 w 47"/>
                    <a:gd name="T3" fmla="*/ 36 h 165"/>
                    <a:gd name="T4" fmla="*/ 7 w 47"/>
                    <a:gd name="T5" fmla="*/ 23 h 165"/>
                    <a:gd name="T6" fmla="*/ 5 w 47"/>
                    <a:gd name="T7" fmla="*/ 13 h 165"/>
                    <a:gd name="T8" fmla="*/ 7 w 47"/>
                    <a:gd name="T9" fmla="*/ 4 h 165"/>
                    <a:gd name="T10" fmla="*/ 9 w 47"/>
                    <a:gd name="T11" fmla="*/ 0 h 165"/>
                    <a:gd name="T12" fmla="*/ 13 w 47"/>
                    <a:gd name="T13" fmla="*/ 10 h 165"/>
                    <a:gd name="T14" fmla="*/ 20 w 47"/>
                    <a:gd name="T15" fmla="*/ 33 h 165"/>
                    <a:gd name="T16" fmla="*/ 13 w 47"/>
                    <a:gd name="T17" fmla="*/ 36 h 165"/>
                    <a:gd name="T18" fmla="*/ 10 w 47"/>
                    <a:gd name="T19" fmla="*/ 42 h 165"/>
                    <a:gd name="T20" fmla="*/ 9 w 47"/>
                    <a:gd name="T21" fmla="*/ 44 h 165"/>
                    <a:gd name="T22" fmla="*/ 11 w 47"/>
                    <a:gd name="T23" fmla="*/ 45 h 165"/>
                    <a:gd name="T24" fmla="*/ 13 w 47"/>
                    <a:gd name="T25" fmla="*/ 49 h 165"/>
                    <a:gd name="T26" fmla="*/ 6 w 47"/>
                    <a:gd name="T27" fmla="*/ 49 h 165"/>
                    <a:gd name="T28" fmla="*/ 3 w 47"/>
                    <a:gd name="T29" fmla="*/ 53 h 165"/>
                    <a:gd name="T30" fmla="*/ 1 w 47"/>
                    <a:gd name="T31" fmla="*/ 51 h 165"/>
                    <a:gd name="T32" fmla="*/ 2 w 47"/>
                    <a:gd name="T33" fmla="*/ 5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64" name="Freeform 49"/>
                <p:cNvSpPr>
                  <a:spLocks/>
                </p:cNvSpPr>
                <p:nvPr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>
                    <a:gd name="T0" fmla="*/ 11 w 138"/>
                    <a:gd name="T1" fmla="*/ 20 h 103"/>
                    <a:gd name="T2" fmla="*/ 13 w 138"/>
                    <a:gd name="T3" fmla="*/ 14 h 103"/>
                    <a:gd name="T4" fmla="*/ 21 w 138"/>
                    <a:gd name="T5" fmla="*/ 11 h 103"/>
                    <a:gd name="T6" fmla="*/ 23 w 138"/>
                    <a:gd name="T7" fmla="*/ 15 h 103"/>
                    <a:gd name="T8" fmla="*/ 28 w 138"/>
                    <a:gd name="T9" fmla="*/ 16 h 103"/>
                    <a:gd name="T10" fmla="*/ 34 w 138"/>
                    <a:gd name="T11" fmla="*/ 18 h 103"/>
                    <a:gd name="T12" fmla="*/ 50 w 138"/>
                    <a:gd name="T13" fmla="*/ 11 h 103"/>
                    <a:gd name="T14" fmla="*/ 56 w 138"/>
                    <a:gd name="T15" fmla="*/ 6 h 103"/>
                    <a:gd name="T16" fmla="*/ 59 w 138"/>
                    <a:gd name="T17" fmla="*/ 4 h 103"/>
                    <a:gd name="T18" fmla="*/ 45 w 138"/>
                    <a:gd name="T19" fmla="*/ 16 h 103"/>
                    <a:gd name="T20" fmla="*/ 36 w 138"/>
                    <a:gd name="T21" fmla="*/ 22 h 103"/>
                    <a:gd name="T22" fmla="*/ 28 w 138"/>
                    <a:gd name="T23" fmla="*/ 27 h 103"/>
                    <a:gd name="T24" fmla="*/ 21 w 138"/>
                    <a:gd name="T25" fmla="*/ 34 h 103"/>
                    <a:gd name="T26" fmla="*/ 11 w 138"/>
                    <a:gd name="T27" fmla="*/ 29 h 103"/>
                    <a:gd name="T28" fmla="*/ 9 w 138"/>
                    <a:gd name="T29" fmla="*/ 29 h 103"/>
                    <a:gd name="T30" fmla="*/ 9 w 138"/>
                    <a:gd name="T31" fmla="*/ 32 h 103"/>
                    <a:gd name="T32" fmla="*/ 0 w 138"/>
                    <a:gd name="T33" fmla="*/ 32 h 103"/>
                    <a:gd name="T34" fmla="*/ 4 w 138"/>
                    <a:gd name="T35" fmla="*/ 26 h 103"/>
                    <a:gd name="T36" fmla="*/ 11 w 138"/>
                    <a:gd name="T37" fmla="*/ 2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65" name="Freeform 50"/>
                <p:cNvSpPr>
                  <a:spLocks/>
                </p:cNvSpPr>
                <p:nvPr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>
                    <a:gd name="T0" fmla="*/ 67 w 188"/>
                    <a:gd name="T1" fmla="*/ 8 h 214"/>
                    <a:gd name="T2" fmla="*/ 68 w 188"/>
                    <a:gd name="T3" fmla="*/ 2 h 214"/>
                    <a:gd name="T4" fmla="*/ 72 w 188"/>
                    <a:gd name="T5" fmla="*/ 0 h 214"/>
                    <a:gd name="T6" fmla="*/ 77 w 188"/>
                    <a:gd name="T7" fmla="*/ 8 h 214"/>
                    <a:gd name="T8" fmla="*/ 80 w 188"/>
                    <a:gd name="T9" fmla="*/ 14 h 214"/>
                    <a:gd name="T10" fmla="*/ 76 w 188"/>
                    <a:gd name="T11" fmla="*/ 20 h 214"/>
                    <a:gd name="T12" fmla="*/ 72 w 188"/>
                    <a:gd name="T13" fmla="*/ 26 h 214"/>
                    <a:gd name="T14" fmla="*/ 69 w 188"/>
                    <a:gd name="T15" fmla="*/ 42 h 214"/>
                    <a:gd name="T16" fmla="*/ 61 w 188"/>
                    <a:gd name="T17" fmla="*/ 46 h 214"/>
                    <a:gd name="T18" fmla="*/ 51 w 188"/>
                    <a:gd name="T19" fmla="*/ 46 h 214"/>
                    <a:gd name="T20" fmla="*/ 48 w 188"/>
                    <a:gd name="T21" fmla="*/ 42 h 214"/>
                    <a:gd name="T22" fmla="*/ 43 w 188"/>
                    <a:gd name="T23" fmla="*/ 49 h 214"/>
                    <a:gd name="T24" fmla="*/ 38 w 188"/>
                    <a:gd name="T25" fmla="*/ 50 h 214"/>
                    <a:gd name="T26" fmla="*/ 34 w 188"/>
                    <a:gd name="T27" fmla="*/ 44 h 214"/>
                    <a:gd name="T28" fmla="*/ 25 w 188"/>
                    <a:gd name="T29" fmla="*/ 48 h 214"/>
                    <a:gd name="T30" fmla="*/ 32 w 188"/>
                    <a:gd name="T31" fmla="*/ 48 h 214"/>
                    <a:gd name="T32" fmla="*/ 33 w 188"/>
                    <a:gd name="T33" fmla="*/ 54 h 214"/>
                    <a:gd name="T34" fmla="*/ 25 w 188"/>
                    <a:gd name="T35" fmla="*/ 56 h 214"/>
                    <a:gd name="T36" fmla="*/ 14 w 188"/>
                    <a:gd name="T37" fmla="*/ 56 h 214"/>
                    <a:gd name="T38" fmla="*/ 15 w 188"/>
                    <a:gd name="T39" fmla="*/ 52 h 214"/>
                    <a:gd name="T40" fmla="*/ 20 w 188"/>
                    <a:gd name="T41" fmla="*/ 48 h 214"/>
                    <a:gd name="T42" fmla="*/ 14 w 188"/>
                    <a:gd name="T43" fmla="*/ 50 h 214"/>
                    <a:gd name="T44" fmla="*/ 11 w 188"/>
                    <a:gd name="T45" fmla="*/ 56 h 214"/>
                    <a:gd name="T46" fmla="*/ 13 w 188"/>
                    <a:gd name="T47" fmla="*/ 64 h 214"/>
                    <a:gd name="T48" fmla="*/ 6 w 188"/>
                    <a:gd name="T49" fmla="*/ 67 h 214"/>
                    <a:gd name="T50" fmla="*/ 0 w 188"/>
                    <a:gd name="T51" fmla="*/ 72 h 214"/>
                    <a:gd name="T52" fmla="*/ 3 w 188"/>
                    <a:gd name="T53" fmla="*/ 63 h 214"/>
                    <a:gd name="T54" fmla="*/ 0 w 188"/>
                    <a:gd name="T55" fmla="*/ 55 h 214"/>
                    <a:gd name="T56" fmla="*/ 6 w 188"/>
                    <a:gd name="T57" fmla="*/ 51 h 214"/>
                    <a:gd name="T58" fmla="*/ 14 w 188"/>
                    <a:gd name="T59" fmla="*/ 45 h 214"/>
                    <a:gd name="T60" fmla="*/ 19 w 188"/>
                    <a:gd name="T61" fmla="*/ 40 h 214"/>
                    <a:gd name="T62" fmla="*/ 31 w 188"/>
                    <a:gd name="T63" fmla="*/ 39 h 214"/>
                    <a:gd name="T64" fmla="*/ 36 w 188"/>
                    <a:gd name="T65" fmla="*/ 38 h 214"/>
                    <a:gd name="T66" fmla="*/ 49 w 188"/>
                    <a:gd name="T67" fmla="*/ 26 h 214"/>
                    <a:gd name="T68" fmla="*/ 51 w 188"/>
                    <a:gd name="T69" fmla="*/ 31 h 214"/>
                    <a:gd name="T70" fmla="*/ 56 w 188"/>
                    <a:gd name="T71" fmla="*/ 26 h 214"/>
                    <a:gd name="T72" fmla="*/ 64 w 188"/>
                    <a:gd name="T73" fmla="*/ 18 h 214"/>
                    <a:gd name="T74" fmla="*/ 66 w 188"/>
                    <a:gd name="T75" fmla="*/ 14 h 214"/>
                    <a:gd name="T76" fmla="*/ 63 w 188"/>
                    <a:gd name="T77" fmla="*/ 13 h 214"/>
                    <a:gd name="T78" fmla="*/ 65 w 188"/>
                    <a:gd name="T79" fmla="*/ 11 h 214"/>
                    <a:gd name="T80" fmla="*/ 67 w 188"/>
                    <a:gd name="T81" fmla="*/ 8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66" name="Freeform 51"/>
                <p:cNvSpPr>
                  <a:spLocks/>
                </p:cNvSpPr>
                <p:nvPr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>
                    <a:gd name="T0" fmla="*/ 0 w 13"/>
                    <a:gd name="T1" fmla="*/ 3 h 13"/>
                    <a:gd name="T2" fmla="*/ 2 w 13"/>
                    <a:gd name="T3" fmla="*/ 4 h 13"/>
                    <a:gd name="T4" fmla="*/ 0 w 13"/>
                    <a:gd name="T5" fmla="*/ 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67" name="Freeform 52"/>
                <p:cNvSpPr>
                  <a:spLocks/>
                </p:cNvSpPr>
                <p:nvPr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>
                    <a:gd name="T0" fmla="*/ 347 w 812"/>
                    <a:gd name="T1" fmla="*/ 9 h 564"/>
                    <a:gd name="T2" fmla="*/ 332 w 812"/>
                    <a:gd name="T3" fmla="*/ 26 h 564"/>
                    <a:gd name="T4" fmla="*/ 320 w 812"/>
                    <a:gd name="T5" fmla="*/ 41 h 564"/>
                    <a:gd name="T6" fmla="*/ 309 w 812"/>
                    <a:gd name="T7" fmla="*/ 48 h 564"/>
                    <a:gd name="T8" fmla="*/ 271 w 812"/>
                    <a:gd name="T9" fmla="*/ 60 h 564"/>
                    <a:gd name="T10" fmla="*/ 270 w 812"/>
                    <a:gd name="T11" fmla="*/ 70 h 564"/>
                    <a:gd name="T12" fmla="*/ 258 w 812"/>
                    <a:gd name="T13" fmla="*/ 77 h 564"/>
                    <a:gd name="T14" fmla="*/ 265 w 812"/>
                    <a:gd name="T15" fmla="*/ 60 h 564"/>
                    <a:gd name="T16" fmla="*/ 246 w 812"/>
                    <a:gd name="T17" fmla="*/ 63 h 564"/>
                    <a:gd name="T18" fmla="*/ 238 w 812"/>
                    <a:gd name="T19" fmla="*/ 73 h 564"/>
                    <a:gd name="T20" fmla="*/ 255 w 812"/>
                    <a:gd name="T21" fmla="*/ 94 h 564"/>
                    <a:gd name="T22" fmla="*/ 254 w 812"/>
                    <a:gd name="T23" fmla="*/ 123 h 564"/>
                    <a:gd name="T24" fmla="*/ 232 w 812"/>
                    <a:gd name="T25" fmla="*/ 136 h 564"/>
                    <a:gd name="T26" fmla="*/ 223 w 812"/>
                    <a:gd name="T27" fmla="*/ 129 h 564"/>
                    <a:gd name="T28" fmla="*/ 206 w 812"/>
                    <a:gd name="T29" fmla="*/ 117 h 564"/>
                    <a:gd name="T30" fmla="*/ 197 w 812"/>
                    <a:gd name="T31" fmla="*/ 117 h 564"/>
                    <a:gd name="T32" fmla="*/ 192 w 812"/>
                    <a:gd name="T33" fmla="*/ 132 h 564"/>
                    <a:gd name="T34" fmla="*/ 214 w 812"/>
                    <a:gd name="T35" fmla="*/ 155 h 564"/>
                    <a:gd name="T36" fmla="*/ 218 w 812"/>
                    <a:gd name="T37" fmla="*/ 176 h 564"/>
                    <a:gd name="T38" fmla="*/ 225 w 812"/>
                    <a:gd name="T39" fmla="*/ 188 h 564"/>
                    <a:gd name="T40" fmla="*/ 210 w 812"/>
                    <a:gd name="T41" fmla="*/ 182 h 564"/>
                    <a:gd name="T42" fmla="*/ 201 w 812"/>
                    <a:gd name="T43" fmla="*/ 174 h 564"/>
                    <a:gd name="T44" fmla="*/ 180 w 812"/>
                    <a:gd name="T45" fmla="*/ 142 h 564"/>
                    <a:gd name="T46" fmla="*/ 182 w 812"/>
                    <a:gd name="T47" fmla="*/ 104 h 564"/>
                    <a:gd name="T48" fmla="*/ 180 w 812"/>
                    <a:gd name="T49" fmla="*/ 90 h 564"/>
                    <a:gd name="T50" fmla="*/ 176 w 812"/>
                    <a:gd name="T51" fmla="*/ 92 h 564"/>
                    <a:gd name="T52" fmla="*/ 165 w 812"/>
                    <a:gd name="T53" fmla="*/ 89 h 564"/>
                    <a:gd name="T54" fmla="*/ 154 w 812"/>
                    <a:gd name="T55" fmla="*/ 57 h 564"/>
                    <a:gd name="T56" fmla="*/ 141 w 812"/>
                    <a:gd name="T57" fmla="*/ 56 h 564"/>
                    <a:gd name="T58" fmla="*/ 123 w 812"/>
                    <a:gd name="T59" fmla="*/ 58 h 564"/>
                    <a:gd name="T60" fmla="*/ 103 w 812"/>
                    <a:gd name="T61" fmla="*/ 78 h 564"/>
                    <a:gd name="T62" fmla="*/ 84 w 812"/>
                    <a:gd name="T63" fmla="*/ 90 h 564"/>
                    <a:gd name="T64" fmla="*/ 79 w 812"/>
                    <a:gd name="T65" fmla="*/ 92 h 564"/>
                    <a:gd name="T66" fmla="*/ 68 w 812"/>
                    <a:gd name="T67" fmla="*/ 110 h 564"/>
                    <a:gd name="T68" fmla="*/ 65 w 812"/>
                    <a:gd name="T69" fmla="*/ 119 h 564"/>
                    <a:gd name="T70" fmla="*/ 55 w 812"/>
                    <a:gd name="T71" fmla="*/ 135 h 564"/>
                    <a:gd name="T72" fmla="*/ 40 w 812"/>
                    <a:gd name="T73" fmla="*/ 131 h 564"/>
                    <a:gd name="T74" fmla="*/ 28 w 812"/>
                    <a:gd name="T75" fmla="*/ 86 h 564"/>
                    <a:gd name="T76" fmla="*/ 31 w 812"/>
                    <a:gd name="T77" fmla="*/ 52 h 564"/>
                    <a:gd name="T78" fmla="*/ 19 w 812"/>
                    <a:gd name="T79" fmla="*/ 60 h 564"/>
                    <a:gd name="T80" fmla="*/ 9 w 812"/>
                    <a:gd name="T81" fmla="*/ 50 h 564"/>
                    <a:gd name="T82" fmla="*/ 10 w 812"/>
                    <a:gd name="T83" fmla="*/ 46 h 564"/>
                    <a:gd name="T84" fmla="*/ 0 w 812"/>
                    <a:gd name="T85" fmla="*/ 31 h 564"/>
                    <a:gd name="T86" fmla="*/ 341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68" name="Freeform 53"/>
                <p:cNvSpPr>
                  <a:spLocks/>
                </p:cNvSpPr>
                <p:nvPr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>
                    <a:gd name="T0" fmla="*/ 3 w 43"/>
                    <a:gd name="T1" fmla="*/ 4 h 85"/>
                    <a:gd name="T2" fmla="*/ 8 w 43"/>
                    <a:gd name="T3" fmla="*/ 1 h 85"/>
                    <a:gd name="T4" fmla="*/ 16 w 43"/>
                    <a:gd name="T5" fmla="*/ 11 h 85"/>
                    <a:gd name="T6" fmla="*/ 8 w 43"/>
                    <a:gd name="T7" fmla="*/ 29 h 85"/>
                    <a:gd name="T8" fmla="*/ 0 w 43"/>
                    <a:gd name="T9" fmla="*/ 24 h 85"/>
                    <a:gd name="T10" fmla="*/ 3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69" name="Freeform 54"/>
                <p:cNvSpPr>
                  <a:spLocks/>
                </p:cNvSpPr>
                <p:nvPr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>
                    <a:gd name="T0" fmla="*/ 5 w 44"/>
                    <a:gd name="T1" fmla="*/ 9 h 74"/>
                    <a:gd name="T2" fmla="*/ 12 w 44"/>
                    <a:gd name="T3" fmla="*/ 1 h 74"/>
                    <a:gd name="T4" fmla="*/ 18 w 44"/>
                    <a:gd name="T5" fmla="*/ 1 h 74"/>
                    <a:gd name="T6" fmla="*/ 16 w 44"/>
                    <a:gd name="T7" fmla="*/ 8 h 74"/>
                    <a:gd name="T8" fmla="*/ 5 w 44"/>
                    <a:gd name="T9" fmla="*/ 24 h 74"/>
                    <a:gd name="T10" fmla="*/ 3 w 44"/>
                    <a:gd name="T11" fmla="*/ 19 h 74"/>
                    <a:gd name="T12" fmla="*/ 1 w 44"/>
                    <a:gd name="T13" fmla="*/ 12 h 74"/>
                    <a:gd name="T14" fmla="*/ 5 w 44"/>
                    <a:gd name="T15" fmla="*/ 9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70" name="Freeform 55"/>
                <p:cNvSpPr>
                  <a:spLocks/>
                </p:cNvSpPr>
                <p:nvPr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>
                    <a:gd name="T0" fmla="*/ 3 w 20"/>
                    <a:gd name="T1" fmla="*/ 5 h 30"/>
                    <a:gd name="T2" fmla="*/ 2 w 20"/>
                    <a:gd name="T3" fmla="*/ 10 h 30"/>
                    <a:gd name="T4" fmla="*/ 3 w 20"/>
                    <a:gd name="T5" fmla="*/ 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71" name="Freeform 56"/>
                <p:cNvSpPr>
                  <a:spLocks/>
                </p:cNvSpPr>
                <p:nvPr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>
                    <a:gd name="T0" fmla="*/ 305 w 682"/>
                    <a:gd name="T1" fmla="*/ 295 h 557"/>
                    <a:gd name="T2" fmla="*/ 309 w 682"/>
                    <a:gd name="T3" fmla="*/ 287 h 557"/>
                    <a:gd name="T4" fmla="*/ 317 w 682"/>
                    <a:gd name="T5" fmla="*/ 262 h 557"/>
                    <a:gd name="T6" fmla="*/ 196 w 682"/>
                    <a:gd name="T7" fmla="*/ 182 h 557"/>
                    <a:gd name="T8" fmla="*/ 179 w 682"/>
                    <a:gd name="T9" fmla="*/ 220 h 557"/>
                    <a:gd name="T10" fmla="*/ 192 w 682"/>
                    <a:gd name="T11" fmla="*/ 353 h 557"/>
                    <a:gd name="T12" fmla="*/ 179 w 682"/>
                    <a:gd name="T13" fmla="*/ 314 h 557"/>
                    <a:gd name="T14" fmla="*/ 154 w 682"/>
                    <a:gd name="T15" fmla="*/ 279 h 557"/>
                    <a:gd name="T16" fmla="*/ 156 w 682"/>
                    <a:gd name="T17" fmla="*/ 262 h 557"/>
                    <a:gd name="T18" fmla="*/ 157 w 682"/>
                    <a:gd name="T19" fmla="*/ 250 h 557"/>
                    <a:gd name="T20" fmla="*/ 140 w 682"/>
                    <a:gd name="T21" fmla="*/ 238 h 557"/>
                    <a:gd name="T22" fmla="*/ 123 w 682"/>
                    <a:gd name="T23" fmla="*/ 220 h 557"/>
                    <a:gd name="T24" fmla="*/ 94 w 682"/>
                    <a:gd name="T25" fmla="*/ 225 h 557"/>
                    <a:gd name="T26" fmla="*/ 80 w 682"/>
                    <a:gd name="T27" fmla="*/ 232 h 557"/>
                    <a:gd name="T28" fmla="*/ 50 w 682"/>
                    <a:gd name="T29" fmla="*/ 232 h 557"/>
                    <a:gd name="T30" fmla="*/ 14 w 682"/>
                    <a:gd name="T31" fmla="*/ 198 h 557"/>
                    <a:gd name="T32" fmla="*/ 7 w 682"/>
                    <a:gd name="T33" fmla="*/ 187 h 557"/>
                    <a:gd name="T34" fmla="*/ 0 w 682"/>
                    <a:gd name="T35" fmla="*/ 168 h 557"/>
                    <a:gd name="T36" fmla="*/ 15 w 682"/>
                    <a:gd name="T37" fmla="*/ 135 h 557"/>
                    <a:gd name="T38" fmla="*/ 20 w 682"/>
                    <a:gd name="T39" fmla="*/ 115 h 557"/>
                    <a:gd name="T40" fmla="*/ 32 w 682"/>
                    <a:gd name="T41" fmla="*/ 91 h 557"/>
                    <a:gd name="T42" fmla="*/ 51 w 682"/>
                    <a:gd name="T43" fmla="*/ 74 h 557"/>
                    <a:gd name="T44" fmla="*/ 106 w 682"/>
                    <a:gd name="T45" fmla="*/ 43 h 557"/>
                    <a:gd name="T46" fmla="*/ 140 w 682"/>
                    <a:gd name="T47" fmla="*/ 19 h 557"/>
                    <a:gd name="T48" fmla="*/ 164 w 682"/>
                    <a:gd name="T49" fmla="*/ 4 h 557"/>
                    <a:gd name="T50" fmla="*/ 230 w 682"/>
                    <a:gd name="T51" fmla="*/ 1 h 557"/>
                    <a:gd name="T52" fmla="*/ 253 w 682"/>
                    <a:gd name="T53" fmla="*/ 0 h 557"/>
                    <a:gd name="T54" fmla="*/ 244 w 682"/>
                    <a:gd name="T55" fmla="*/ 22 h 557"/>
                    <a:gd name="T56" fmla="*/ 281 w 682"/>
                    <a:gd name="T57" fmla="*/ 53 h 557"/>
                    <a:gd name="T58" fmla="*/ 316 w 682"/>
                    <a:gd name="T59" fmla="*/ 47 h 557"/>
                    <a:gd name="T60" fmla="*/ 336 w 682"/>
                    <a:gd name="T61" fmla="*/ 52 h 557"/>
                    <a:gd name="T62" fmla="*/ 355 w 682"/>
                    <a:gd name="T63" fmla="*/ 62 h 557"/>
                    <a:gd name="T64" fmla="*/ 363 w 682"/>
                    <a:gd name="T65" fmla="*/ 119 h 557"/>
                    <a:gd name="T66" fmla="*/ 363 w 682"/>
                    <a:gd name="T67" fmla="*/ 153 h 557"/>
                    <a:gd name="T68" fmla="*/ 380 w 682"/>
                    <a:gd name="T69" fmla="*/ 180 h 557"/>
                    <a:gd name="T70" fmla="*/ 410 w 682"/>
                    <a:gd name="T71" fmla="*/ 191 h 557"/>
                    <a:gd name="T72" fmla="*/ 432 w 682"/>
                    <a:gd name="T73" fmla="*/ 187 h 557"/>
                    <a:gd name="T74" fmla="*/ 422 w 682"/>
                    <a:gd name="T75" fmla="*/ 216 h 557"/>
                    <a:gd name="T76" fmla="*/ 380 w 682"/>
                    <a:gd name="T77" fmla="*/ 259 h 557"/>
                    <a:gd name="T78" fmla="*/ 348 w 682"/>
                    <a:gd name="T79" fmla="*/ 308 h 557"/>
                    <a:gd name="T80" fmla="*/ 353 w 682"/>
                    <a:gd name="T81" fmla="*/ 323 h 557"/>
                    <a:gd name="T82" fmla="*/ 276 w 682"/>
                    <a:gd name="T83" fmla="*/ 353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72" name="Freeform 57"/>
                <p:cNvSpPr>
                  <a:spLocks/>
                </p:cNvSpPr>
                <p:nvPr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>
                    <a:gd name="T0" fmla="*/ 154 w 257"/>
                    <a:gd name="T1" fmla="*/ 221 h 347"/>
                    <a:gd name="T2" fmla="*/ 148 w 257"/>
                    <a:gd name="T3" fmla="*/ 192 h 347"/>
                    <a:gd name="T4" fmla="*/ 138 w 257"/>
                    <a:gd name="T5" fmla="*/ 183 h 347"/>
                    <a:gd name="T6" fmla="*/ 136 w 257"/>
                    <a:gd name="T7" fmla="*/ 171 h 347"/>
                    <a:gd name="T8" fmla="*/ 133 w 257"/>
                    <a:gd name="T9" fmla="*/ 162 h 347"/>
                    <a:gd name="T10" fmla="*/ 133 w 257"/>
                    <a:gd name="T11" fmla="*/ 146 h 347"/>
                    <a:gd name="T12" fmla="*/ 131 w 257"/>
                    <a:gd name="T13" fmla="*/ 136 h 347"/>
                    <a:gd name="T14" fmla="*/ 145 w 257"/>
                    <a:gd name="T15" fmla="*/ 129 h 347"/>
                    <a:gd name="T16" fmla="*/ 163 w 257"/>
                    <a:gd name="T17" fmla="*/ 125 h 347"/>
                    <a:gd name="T18" fmla="*/ 163 w 257"/>
                    <a:gd name="T19" fmla="*/ 87 h 347"/>
                    <a:gd name="T20" fmla="*/ 34 w 257"/>
                    <a:gd name="T21" fmla="*/ 61 h 347"/>
                    <a:gd name="T22" fmla="*/ 20 w 257"/>
                    <a:gd name="T23" fmla="*/ 62 h 347"/>
                    <a:gd name="T24" fmla="*/ 10 w 257"/>
                    <a:gd name="T25" fmla="*/ 65 h 347"/>
                    <a:gd name="T26" fmla="*/ 0 w 257"/>
                    <a:gd name="T27" fmla="*/ 95 h 347"/>
                    <a:gd name="T28" fmla="*/ 59 w 257"/>
                    <a:gd name="T29" fmla="*/ 220 h 347"/>
                    <a:gd name="T30" fmla="*/ 154 w 257"/>
                    <a:gd name="T31" fmla="*/ 22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73" name="Freeform 58"/>
                <p:cNvSpPr>
                  <a:spLocks/>
                </p:cNvSpPr>
                <p:nvPr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>
                    <a:gd name="T0" fmla="*/ 3 w 19"/>
                    <a:gd name="T1" fmla="*/ 8 h 37"/>
                    <a:gd name="T2" fmla="*/ 7 w 19"/>
                    <a:gd name="T3" fmla="*/ 7 h 37"/>
                    <a:gd name="T4" fmla="*/ 3 w 19"/>
                    <a:gd name="T5" fmla="*/ 8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74" name="Freeform 59"/>
                <p:cNvSpPr>
                  <a:spLocks/>
                </p:cNvSpPr>
                <p:nvPr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>
                    <a:gd name="T0" fmla="*/ 5 w 22"/>
                    <a:gd name="T1" fmla="*/ 4 h 20"/>
                    <a:gd name="T2" fmla="*/ 7 w 22"/>
                    <a:gd name="T3" fmla="*/ 0 h 20"/>
                    <a:gd name="T4" fmla="*/ 8 w 22"/>
                    <a:gd name="T5" fmla="*/ 4 h 20"/>
                    <a:gd name="T6" fmla="*/ 3 w 22"/>
                    <a:gd name="T7" fmla="*/ 7 h 20"/>
                    <a:gd name="T8" fmla="*/ 5 w 22"/>
                    <a:gd name="T9" fmla="*/ 4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75" name="Freeform 60"/>
                <p:cNvSpPr>
                  <a:spLocks/>
                </p:cNvSpPr>
                <p:nvPr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>
                    <a:gd name="T0" fmla="*/ 11 w 57"/>
                    <a:gd name="T1" fmla="*/ 6 h 30"/>
                    <a:gd name="T2" fmla="*/ 14 w 57"/>
                    <a:gd name="T3" fmla="*/ 2 h 30"/>
                    <a:gd name="T4" fmla="*/ 16 w 57"/>
                    <a:gd name="T5" fmla="*/ 10 h 30"/>
                    <a:gd name="T6" fmla="*/ 11 w 57"/>
                    <a:gd name="T7" fmla="*/ 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76" name="Freeform 61"/>
                <p:cNvSpPr>
                  <a:spLocks/>
                </p:cNvSpPr>
                <p:nvPr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>
                    <a:gd name="T0" fmla="*/ 201 w 693"/>
                    <a:gd name="T1" fmla="*/ 155 h 696"/>
                    <a:gd name="T2" fmla="*/ 167 w 693"/>
                    <a:gd name="T3" fmla="*/ 151 h 696"/>
                    <a:gd name="T4" fmla="*/ 138 w 693"/>
                    <a:gd name="T5" fmla="*/ 138 h 696"/>
                    <a:gd name="T6" fmla="*/ 113 w 693"/>
                    <a:gd name="T7" fmla="*/ 134 h 696"/>
                    <a:gd name="T8" fmla="*/ 101 w 693"/>
                    <a:gd name="T9" fmla="*/ 139 h 696"/>
                    <a:gd name="T10" fmla="*/ 111 w 693"/>
                    <a:gd name="T11" fmla="*/ 143 h 696"/>
                    <a:gd name="T12" fmla="*/ 125 w 693"/>
                    <a:gd name="T13" fmla="*/ 157 h 696"/>
                    <a:gd name="T14" fmla="*/ 137 w 693"/>
                    <a:gd name="T15" fmla="*/ 159 h 696"/>
                    <a:gd name="T16" fmla="*/ 142 w 693"/>
                    <a:gd name="T17" fmla="*/ 179 h 696"/>
                    <a:gd name="T18" fmla="*/ 133 w 693"/>
                    <a:gd name="T19" fmla="*/ 185 h 696"/>
                    <a:gd name="T20" fmla="*/ 111 w 693"/>
                    <a:gd name="T21" fmla="*/ 206 h 696"/>
                    <a:gd name="T22" fmla="*/ 96 w 693"/>
                    <a:gd name="T23" fmla="*/ 210 h 696"/>
                    <a:gd name="T24" fmla="*/ 41 w 693"/>
                    <a:gd name="T25" fmla="*/ 233 h 696"/>
                    <a:gd name="T26" fmla="*/ 33 w 693"/>
                    <a:gd name="T27" fmla="*/ 206 h 696"/>
                    <a:gd name="T28" fmla="*/ 19 w 693"/>
                    <a:gd name="T29" fmla="*/ 175 h 696"/>
                    <a:gd name="T30" fmla="*/ 14 w 693"/>
                    <a:gd name="T31" fmla="*/ 150 h 696"/>
                    <a:gd name="T32" fmla="*/ 23 w 693"/>
                    <a:gd name="T33" fmla="*/ 115 h 696"/>
                    <a:gd name="T34" fmla="*/ 7 w 693"/>
                    <a:gd name="T35" fmla="*/ 131 h 696"/>
                    <a:gd name="T36" fmla="*/ 34 w 693"/>
                    <a:gd name="T37" fmla="*/ 94 h 696"/>
                    <a:gd name="T38" fmla="*/ 48 w 693"/>
                    <a:gd name="T39" fmla="*/ 68 h 696"/>
                    <a:gd name="T40" fmla="*/ 16 w 693"/>
                    <a:gd name="T41" fmla="*/ 68 h 696"/>
                    <a:gd name="T42" fmla="*/ 0 w 693"/>
                    <a:gd name="T43" fmla="*/ 66 h 696"/>
                    <a:gd name="T44" fmla="*/ 11 w 693"/>
                    <a:gd name="T45" fmla="*/ 47 h 696"/>
                    <a:gd name="T46" fmla="*/ 41 w 693"/>
                    <a:gd name="T47" fmla="*/ 37 h 696"/>
                    <a:gd name="T48" fmla="*/ 94 w 693"/>
                    <a:gd name="T49" fmla="*/ 42 h 696"/>
                    <a:gd name="T50" fmla="*/ 97 w 693"/>
                    <a:gd name="T51" fmla="*/ 21 h 696"/>
                    <a:gd name="T52" fmla="*/ 111 w 693"/>
                    <a:gd name="T53" fmla="*/ 0 h 696"/>
                    <a:gd name="T54" fmla="*/ 152 w 693"/>
                    <a:gd name="T55" fmla="*/ 15 h 696"/>
                    <a:gd name="T56" fmla="*/ 140 w 693"/>
                    <a:gd name="T57" fmla="*/ 29 h 696"/>
                    <a:gd name="T58" fmla="*/ 128 w 693"/>
                    <a:gd name="T59" fmla="*/ 59 h 696"/>
                    <a:gd name="T60" fmla="*/ 154 w 693"/>
                    <a:gd name="T61" fmla="*/ 64 h 696"/>
                    <a:gd name="T62" fmla="*/ 159 w 693"/>
                    <a:gd name="T63" fmla="*/ 46 h 696"/>
                    <a:gd name="T64" fmla="*/ 178 w 693"/>
                    <a:gd name="T65" fmla="*/ 31 h 696"/>
                    <a:gd name="T66" fmla="*/ 212 w 693"/>
                    <a:gd name="T67" fmla="*/ 29 h 696"/>
                    <a:gd name="T68" fmla="*/ 225 w 693"/>
                    <a:gd name="T69" fmla="*/ 17 h 696"/>
                    <a:gd name="T70" fmla="*/ 230 w 693"/>
                    <a:gd name="T71" fmla="*/ 154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77" name="Freeform 62"/>
                <p:cNvSpPr>
                  <a:spLocks/>
                </p:cNvSpPr>
                <p:nvPr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>
                    <a:gd name="T0" fmla="*/ 524 w 931"/>
                    <a:gd name="T1" fmla="*/ 0 h 149"/>
                    <a:gd name="T2" fmla="*/ 91 w 931"/>
                    <a:gd name="T3" fmla="*/ 18 h 149"/>
                    <a:gd name="T4" fmla="*/ 58 w 931"/>
                    <a:gd name="T5" fmla="*/ 27 h 149"/>
                    <a:gd name="T6" fmla="*/ 39 w 931"/>
                    <a:gd name="T7" fmla="*/ 27 h 149"/>
                    <a:gd name="T8" fmla="*/ 14 w 931"/>
                    <a:gd name="T9" fmla="*/ 49 h 149"/>
                    <a:gd name="T10" fmla="*/ 0 w 931"/>
                    <a:gd name="T11" fmla="*/ 67 h 149"/>
                    <a:gd name="T12" fmla="*/ 37 w 931"/>
                    <a:gd name="T13" fmla="*/ 73 h 149"/>
                    <a:gd name="T14" fmla="*/ 62 w 931"/>
                    <a:gd name="T15" fmla="*/ 61 h 149"/>
                    <a:gd name="T16" fmla="*/ 69 w 931"/>
                    <a:gd name="T17" fmla="*/ 54 h 149"/>
                    <a:gd name="T18" fmla="*/ 106 w 931"/>
                    <a:gd name="T19" fmla="*/ 33 h 149"/>
                    <a:gd name="T20" fmla="*/ 136 w 931"/>
                    <a:gd name="T21" fmla="*/ 29 h 149"/>
                    <a:gd name="T22" fmla="*/ 150 w 931"/>
                    <a:gd name="T23" fmla="*/ 60 h 149"/>
                    <a:gd name="T24" fmla="*/ 119 w 931"/>
                    <a:gd name="T25" fmla="*/ 69 h 149"/>
                    <a:gd name="T26" fmla="*/ 147 w 931"/>
                    <a:gd name="T27" fmla="*/ 72 h 149"/>
                    <a:gd name="T28" fmla="*/ 159 w 931"/>
                    <a:gd name="T29" fmla="*/ 57 h 149"/>
                    <a:gd name="T30" fmla="*/ 169 w 931"/>
                    <a:gd name="T31" fmla="*/ 59 h 149"/>
                    <a:gd name="T32" fmla="*/ 161 w 931"/>
                    <a:gd name="T33" fmla="*/ 34 h 149"/>
                    <a:gd name="T34" fmla="*/ 169 w 931"/>
                    <a:gd name="T35" fmla="*/ 28 h 149"/>
                    <a:gd name="T36" fmla="*/ 176 w 931"/>
                    <a:gd name="T37" fmla="*/ 56 h 149"/>
                    <a:gd name="T38" fmla="*/ 169 w 931"/>
                    <a:gd name="T39" fmla="*/ 72 h 149"/>
                    <a:gd name="T40" fmla="*/ 188 w 931"/>
                    <a:gd name="T41" fmla="*/ 83 h 149"/>
                    <a:gd name="T42" fmla="*/ 190 w 931"/>
                    <a:gd name="T43" fmla="*/ 59 h 149"/>
                    <a:gd name="T44" fmla="*/ 210 w 931"/>
                    <a:gd name="T45" fmla="*/ 66 h 149"/>
                    <a:gd name="T46" fmla="*/ 242 w 931"/>
                    <a:gd name="T47" fmla="*/ 47 h 149"/>
                    <a:gd name="T48" fmla="*/ 260 w 931"/>
                    <a:gd name="T49" fmla="*/ 32 h 149"/>
                    <a:gd name="T50" fmla="*/ 279 w 931"/>
                    <a:gd name="T51" fmla="*/ 36 h 149"/>
                    <a:gd name="T52" fmla="*/ 289 w 931"/>
                    <a:gd name="T53" fmla="*/ 32 h 149"/>
                    <a:gd name="T54" fmla="*/ 274 w 931"/>
                    <a:gd name="T55" fmla="*/ 28 h 149"/>
                    <a:gd name="T56" fmla="*/ 301 w 931"/>
                    <a:gd name="T57" fmla="*/ 22 h 149"/>
                    <a:gd name="T58" fmla="*/ 345 w 931"/>
                    <a:gd name="T59" fmla="*/ 34 h 149"/>
                    <a:gd name="T60" fmla="*/ 369 w 931"/>
                    <a:gd name="T61" fmla="*/ 27 h 149"/>
                    <a:gd name="T62" fmla="*/ 371 w 931"/>
                    <a:gd name="T63" fmla="*/ 40 h 149"/>
                    <a:gd name="T64" fmla="*/ 361 w 931"/>
                    <a:gd name="T65" fmla="*/ 64 h 149"/>
                    <a:gd name="T66" fmla="*/ 388 w 931"/>
                    <a:gd name="T67" fmla="*/ 56 h 149"/>
                    <a:gd name="T68" fmla="*/ 396 w 931"/>
                    <a:gd name="T69" fmla="*/ 51 h 149"/>
                    <a:gd name="T70" fmla="*/ 411 w 931"/>
                    <a:gd name="T71" fmla="*/ 39 h 149"/>
                    <a:gd name="T72" fmla="*/ 504 w 931"/>
                    <a:gd name="T73" fmla="*/ 5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78" name="Freeform 63"/>
                <p:cNvSpPr>
                  <a:spLocks/>
                </p:cNvSpPr>
                <p:nvPr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>
                    <a:gd name="T0" fmla="*/ 1 w 31"/>
                    <a:gd name="T1" fmla="*/ 9 h 30"/>
                    <a:gd name="T2" fmla="*/ 13 w 31"/>
                    <a:gd name="T3" fmla="*/ 0 h 30"/>
                    <a:gd name="T4" fmla="*/ 8 w 31"/>
                    <a:gd name="T5" fmla="*/ 8 h 30"/>
                    <a:gd name="T6" fmla="*/ 1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79" name="Freeform 64"/>
                <p:cNvSpPr>
                  <a:spLocks/>
                </p:cNvSpPr>
                <p:nvPr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>
                    <a:gd name="T0" fmla="*/ 3 w 44"/>
                    <a:gd name="T1" fmla="*/ 11 h 32"/>
                    <a:gd name="T2" fmla="*/ 10 w 44"/>
                    <a:gd name="T3" fmla="*/ 0 h 32"/>
                    <a:gd name="T4" fmla="*/ 16 w 44"/>
                    <a:gd name="T5" fmla="*/ 1 h 32"/>
                    <a:gd name="T6" fmla="*/ 3 w 44"/>
                    <a:gd name="T7" fmla="*/ 11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80" name="Freeform 65"/>
                <p:cNvSpPr>
                  <a:spLocks/>
                </p:cNvSpPr>
                <p:nvPr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>
                    <a:gd name="T0" fmla="*/ 16 w 76"/>
                    <a:gd name="T1" fmla="*/ 6 h 18"/>
                    <a:gd name="T2" fmla="*/ 11 w 76"/>
                    <a:gd name="T3" fmla="*/ 1 h 18"/>
                    <a:gd name="T4" fmla="*/ 16 w 76"/>
                    <a:gd name="T5" fmla="*/ 6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81" name="Freeform 66"/>
                <p:cNvSpPr>
                  <a:spLocks/>
                </p:cNvSpPr>
                <p:nvPr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>
                    <a:gd name="T0" fmla="*/ 0 w 42"/>
                    <a:gd name="T1" fmla="*/ 7 h 44"/>
                    <a:gd name="T2" fmla="*/ 5 w 42"/>
                    <a:gd name="T3" fmla="*/ 3 h 44"/>
                    <a:gd name="T4" fmla="*/ 0 w 42"/>
                    <a:gd name="T5" fmla="*/ 7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82" name="Freeform 67"/>
                <p:cNvSpPr>
                  <a:spLocks/>
                </p:cNvSpPr>
                <p:nvPr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>
                    <a:gd name="T0" fmla="*/ 3 w 31"/>
                    <a:gd name="T1" fmla="*/ 7 h 30"/>
                    <a:gd name="T2" fmla="*/ 14 w 31"/>
                    <a:gd name="T3" fmla="*/ 3 h 30"/>
                    <a:gd name="T4" fmla="*/ 3 w 31"/>
                    <a:gd name="T5" fmla="*/ 7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</p:grpSp>
          <p:grpSp>
            <p:nvGrpSpPr>
              <p:cNvPr id="1084" name="Group 68"/>
              <p:cNvGrpSpPr>
                <a:grpSpLocks/>
              </p:cNvGrpSpPr>
              <p:nvPr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1085" name="Freeform 69"/>
                <p:cNvSpPr>
                  <a:spLocks/>
                </p:cNvSpPr>
                <p:nvPr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>
                    <a:gd name="T0" fmla="*/ 7 w 30"/>
                    <a:gd name="T1" fmla="*/ 11 h 42"/>
                    <a:gd name="T2" fmla="*/ 3 w 30"/>
                    <a:gd name="T3" fmla="*/ 7 h 42"/>
                    <a:gd name="T4" fmla="*/ 0 w 30"/>
                    <a:gd name="T5" fmla="*/ 3 h 42"/>
                    <a:gd name="T6" fmla="*/ 7 w 30"/>
                    <a:gd name="T7" fmla="*/ 1 h 42"/>
                    <a:gd name="T8" fmla="*/ 13 w 30"/>
                    <a:gd name="T9" fmla="*/ 8 h 42"/>
                    <a:gd name="T10" fmla="*/ 12 w 30"/>
                    <a:gd name="T11" fmla="*/ 10 h 42"/>
                    <a:gd name="T12" fmla="*/ 7 w 30"/>
                    <a:gd name="T13" fmla="*/ 11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86" name="Freeform 70"/>
                <p:cNvSpPr>
                  <a:spLocks/>
                </p:cNvSpPr>
                <p:nvPr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>
                    <a:gd name="T0" fmla="*/ 7 w 25"/>
                    <a:gd name="T1" fmla="*/ 5 h 16"/>
                    <a:gd name="T2" fmla="*/ 1 w 25"/>
                    <a:gd name="T3" fmla="*/ 3 h 16"/>
                    <a:gd name="T4" fmla="*/ 7 w 25"/>
                    <a:gd name="T5" fmla="*/ 0 h 16"/>
                    <a:gd name="T6" fmla="*/ 7 w 25"/>
                    <a:gd name="T7" fmla="*/ 5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87" name="Freeform 71"/>
                <p:cNvSpPr>
                  <a:spLocks/>
                </p:cNvSpPr>
                <p:nvPr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>
                    <a:gd name="T0" fmla="*/ 6 w 65"/>
                    <a:gd name="T1" fmla="*/ 8 h 46"/>
                    <a:gd name="T2" fmla="*/ 13 w 65"/>
                    <a:gd name="T3" fmla="*/ 1 h 46"/>
                    <a:gd name="T4" fmla="*/ 18 w 65"/>
                    <a:gd name="T5" fmla="*/ 0 h 46"/>
                    <a:gd name="T6" fmla="*/ 25 w 65"/>
                    <a:gd name="T7" fmla="*/ 4 h 46"/>
                    <a:gd name="T8" fmla="*/ 14 w 65"/>
                    <a:gd name="T9" fmla="*/ 9 h 46"/>
                    <a:gd name="T10" fmla="*/ 5 w 65"/>
                    <a:gd name="T11" fmla="*/ 16 h 46"/>
                    <a:gd name="T12" fmla="*/ 3 w 65"/>
                    <a:gd name="T13" fmla="*/ 7 h 46"/>
                    <a:gd name="T14" fmla="*/ 5 w 65"/>
                    <a:gd name="T15" fmla="*/ 5 h 46"/>
                    <a:gd name="T16" fmla="*/ 6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88" name="Freeform 72"/>
                <p:cNvSpPr>
                  <a:spLocks/>
                </p:cNvSpPr>
                <p:nvPr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>
                    <a:gd name="T0" fmla="*/ 0 w 69"/>
                    <a:gd name="T1" fmla="*/ 11 h 47"/>
                    <a:gd name="T2" fmla="*/ 8 w 69"/>
                    <a:gd name="T3" fmla="*/ 9 h 47"/>
                    <a:gd name="T4" fmla="*/ 22 w 69"/>
                    <a:gd name="T5" fmla="*/ 0 h 47"/>
                    <a:gd name="T6" fmla="*/ 27 w 69"/>
                    <a:gd name="T7" fmla="*/ 1 h 47"/>
                    <a:gd name="T8" fmla="*/ 21 w 69"/>
                    <a:gd name="T9" fmla="*/ 6 h 47"/>
                    <a:gd name="T10" fmla="*/ 12 w 69"/>
                    <a:gd name="T11" fmla="*/ 11 h 47"/>
                    <a:gd name="T12" fmla="*/ 9 w 69"/>
                    <a:gd name="T13" fmla="*/ 16 h 47"/>
                    <a:gd name="T14" fmla="*/ 7 w 69"/>
                    <a:gd name="T15" fmla="*/ 15 h 47"/>
                    <a:gd name="T16" fmla="*/ 5 w 69"/>
                    <a:gd name="T17" fmla="*/ 13 h 47"/>
                    <a:gd name="T18" fmla="*/ 0 w 69"/>
                    <a:gd name="T19" fmla="*/ 12 h 47"/>
                    <a:gd name="T20" fmla="*/ 0 w 69"/>
                    <a:gd name="T21" fmla="*/ 1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89" name="Freeform 73"/>
                <p:cNvSpPr>
                  <a:spLocks/>
                </p:cNvSpPr>
                <p:nvPr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>
                    <a:gd name="T0" fmla="*/ 4 w 355"/>
                    <a:gd name="T1" fmla="*/ 1 h 277"/>
                    <a:gd name="T2" fmla="*/ 15 w 355"/>
                    <a:gd name="T3" fmla="*/ 6 h 277"/>
                    <a:gd name="T4" fmla="*/ 20 w 355"/>
                    <a:gd name="T5" fmla="*/ 10 h 277"/>
                    <a:gd name="T6" fmla="*/ 32 w 355"/>
                    <a:gd name="T7" fmla="*/ 17 h 277"/>
                    <a:gd name="T8" fmla="*/ 39 w 355"/>
                    <a:gd name="T9" fmla="*/ 22 h 277"/>
                    <a:gd name="T10" fmla="*/ 52 w 355"/>
                    <a:gd name="T11" fmla="*/ 33 h 277"/>
                    <a:gd name="T12" fmla="*/ 58 w 355"/>
                    <a:gd name="T13" fmla="*/ 43 h 277"/>
                    <a:gd name="T14" fmla="*/ 63 w 355"/>
                    <a:gd name="T15" fmla="*/ 44 h 277"/>
                    <a:gd name="T16" fmla="*/ 66 w 355"/>
                    <a:gd name="T17" fmla="*/ 50 h 277"/>
                    <a:gd name="T18" fmla="*/ 75 w 355"/>
                    <a:gd name="T19" fmla="*/ 51 h 277"/>
                    <a:gd name="T20" fmla="*/ 72 w 355"/>
                    <a:gd name="T21" fmla="*/ 66 h 277"/>
                    <a:gd name="T22" fmla="*/ 77 w 355"/>
                    <a:gd name="T23" fmla="*/ 75 h 277"/>
                    <a:gd name="T24" fmla="*/ 84 w 355"/>
                    <a:gd name="T25" fmla="*/ 78 h 277"/>
                    <a:gd name="T26" fmla="*/ 92 w 355"/>
                    <a:gd name="T27" fmla="*/ 79 h 277"/>
                    <a:gd name="T28" fmla="*/ 100 w 355"/>
                    <a:gd name="T29" fmla="*/ 81 h 277"/>
                    <a:gd name="T30" fmla="*/ 108 w 355"/>
                    <a:gd name="T31" fmla="*/ 79 h 277"/>
                    <a:gd name="T32" fmla="*/ 116 w 355"/>
                    <a:gd name="T33" fmla="*/ 83 h 277"/>
                    <a:gd name="T34" fmla="*/ 126 w 355"/>
                    <a:gd name="T35" fmla="*/ 86 h 277"/>
                    <a:gd name="T36" fmla="*/ 134 w 355"/>
                    <a:gd name="T37" fmla="*/ 89 h 277"/>
                    <a:gd name="T38" fmla="*/ 150 w 355"/>
                    <a:gd name="T39" fmla="*/ 89 h 277"/>
                    <a:gd name="T40" fmla="*/ 145 w 355"/>
                    <a:gd name="T41" fmla="*/ 92 h 277"/>
                    <a:gd name="T42" fmla="*/ 137 w 355"/>
                    <a:gd name="T43" fmla="*/ 91 h 277"/>
                    <a:gd name="T44" fmla="*/ 128 w 355"/>
                    <a:gd name="T45" fmla="*/ 91 h 277"/>
                    <a:gd name="T46" fmla="*/ 123 w 355"/>
                    <a:gd name="T47" fmla="*/ 89 h 277"/>
                    <a:gd name="T48" fmla="*/ 107 w 355"/>
                    <a:gd name="T49" fmla="*/ 89 h 277"/>
                    <a:gd name="T50" fmla="*/ 100 w 355"/>
                    <a:gd name="T51" fmla="*/ 87 h 277"/>
                    <a:gd name="T52" fmla="*/ 73 w 355"/>
                    <a:gd name="T53" fmla="*/ 81 h 277"/>
                    <a:gd name="T54" fmla="*/ 68 w 355"/>
                    <a:gd name="T55" fmla="*/ 73 h 277"/>
                    <a:gd name="T56" fmla="*/ 54 w 355"/>
                    <a:gd name="T57" fmla="*/ 67 h 277"/>
                    <a:gd name="T58" fmla="*/ 46 w 355"/>
                    <a:gd name="T59" fmla="*/ 62 h 277"/>
                    <a:gd name="T60" fmla="*/ 40 w 355"/>
                    <a:gd name="T61" fmla="*/ 53 h 277"/>
                    <a:gd name="T62" fmla="*/ 29 w 355"/>
                    <a:gd name="T63" fmla="*/ 36 h 277"/>
                    <a:gd name="T64" fmla="*/ 27 w 355"/>
                    <a:gd name="T65" fmla="*/ 34 h 277"/>
                    <a:gd name="T66" fmla="*/ 25 w 355"/>
                    <a:gd name="T67" fmla="*/ 34 h 277"/>
                    <a:gd name="T68" fmla="*/ 23 w 355"/>
                    <a:gd name="T69" fmla="*/ 30 h 277"/>
                    <a:gd name="T70" fmla="*/ 16 w 355"/>
                    <a:gd name="T71" fmla="*/ 19 h 277"/>
                    <a:gd name="T72" fmla="*/ 9 w 355"/>
                    <a:gd name="T73" fmla="*/ 13 h 277"/>
                    <a:gd name="T74" fmla="*/ 2 w 355"/>
                    <a:gd name="T75" fmla="*/ 7 h 277"/>
                    <a:gd name="T76" fmla="*/ 4 w 355"/>
                    <a:gd name="T77" fmla="*/ 1 h 277"/>
                    <a:gd name="T78" fmla="*/ 4 w 355"/>
                    <a:gd name="T79" fmla="*/ 1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90" name="Freeform 74"/>
                <p:cNvSpPr>
                  <a:spLocks/>
                </p:cNvSpPr>
                <p:nvPr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>
                    <a:gd name="T0" fmla="*/ 23 w 156"/>
                    <a:gd name="T1" fmla="*/ 22 h 206"/>
                    <a:gd name="T2" fmla="*/ 28 w 156"/>
                    <a:gd name="T3" fmla="*/ 19 h 206"/>
                    <a:gd name="T4" fmla="*/ 29 w 156"/>
                    <a:gd name="T5" fmla="*/ 17 h 206"/>
                    <a:gd name="T6" fmla="*/ 34 w 156"/>
                    <a:gd name="T7" fmla="*/ 15 h 206"/>
                    <a:gd name="T8" fmla="*/ 46 w 156"/>
                    <a:gd name="T9" fmla="*/ 7 h 206"/>
                    <a:gd name="T10" fmla="*/ 48 w 156"/>
                    <a:gd name="T11" fmla="*/ 1 h 206"/>
                    <a:gd name="T12" fmla="*/ 53 w 156"/>
                    <a:gd name="T13" fmla="*/ 0 h 206"/>
                    <a:gd name="T14" fmla="*/ 64 w 156"/>
                    <a:gd name="T15" fmla="*/ 9 h 206"/>
                    <a:gd name="T16" fmla="*/ 63 w 156"/>
                    <a:gd name="T17" fmla="*/ 15 h 206"/>
                    <a:gd name="T18" fmla="*/ 54 w 156"/>
                    <a:gd name="T19" fmla="*/ 21 h 206"/>
                    <a:gd name="T20" fmla="*/ 57 w 156"/>
                    <a:gd name="T21" fmla="*/ 31 h 206"/>
                    <a:gd name="T22" fmla="*/ 61 w 156"/>
                    <a:gd name="T23" fmla="*/ 36 h 206"/>
                    <a:gd name="T24" fmla="*/ 63 w 156"/>
                    <a:gd name="T25" fmla="*/ 42 h 206"/>
                    <a:gd name="T26" fmla="*/ 55 w 156"/>
                    <a:gd name="T27" fmla="*/ 42 h 206"/>
                    <a:gd name="T28" fmla="*/ 50 w 156"/>
                    <a:gd name="T29" fmla="*/ 48 h 206"/>
                    <a:gd name="T30" fmla="*/ 45 w 156"/>
                    <a:gd name="T31" fmla="*/ 51 h 206"/>
                    <a:gd name="T32" fmla="*/ 43 w 156"/>
                    <a:gd name="T33" fmla="*/ 65 h 206"/>
                    <a:gd name="T34" fmla="*/ 38 w 156"/>
                    <a:gd name="T35" fmla="*/ 67 h 206"/>
                    <a:gd name="T36" fmla="*/ 35 w 156"/>
                    <a:gd name="T37" fmla="*/ 68 h 206"/>
                    <a:gd name="T38" fmla="*/ 33 w 156"/>
                    <a:gd name="T39" fmla="*/ 67 h 206"/>
                    <a:gd name="T40" fmla="*/ 31 w 156"/>
                    <a:gd name="T41" fmla="*/ 63 h 206"/>
                    <a:gd name="T42" fmla="*/ 26 w 156"/>
                    <a:gd name="T43" fmla="*/ 61 h 206"/>
                    <a:gd name="T44" fmla="*/ 18 w 156"/>
                    <a:gd name="T45" fmla="*/ 64 h 206"/>
                    <a:gd name="T46" fmla="*/ 12 w 156"/>
                    <a:gd name="T47" fmla="*/ 61 h 206"/>
                    <a:gd name="T48" fmla="*/ 4 w 156"/>
                    <a:gd name="T49" fmla="*/ 49 h 206"/>
                    <a:gd name="T50" fmla="*/ 2 w 156"/>
                    <a:gd name="T51" fmla="*/ 43 h 206"/>
                    <a:gd name="T52" fmla="*/ 0 w 156"/>
                    <a:gd name="T53" fmla="*/ 39 h 206"/>
                    <a:gd name="T54" fmla="*/ 9 w 156"/>
                    <a:gd name="T55" fmla="*/ 32 h 206"/>
                    <a:gd name="T56" fmla="*/ 14 w 156"/>
                    <a:gd name="T57" fmla="*/ 34 h 206"/>
                    <a:gd name="T58" fmla="*/ 15 w 156"/>
                    <a:gd name="T59" fmla="*/ 26 h 206"/>
                    <a:gd name="T60" fmla="*/ 22 w 156"/>
                    <a:gd name="T61" fmla="*/ 23 h 206"/>
                    <a:gd name="T62" fmla="*/ 23 w 156"/>
                    <a:gd name="T63" fmla="*/ 2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91" name="Freeform 75"/>
                <p:cNvSpPr>
                  <a:spLocks/>
                </p:cNvSpPr>
                <p:nvPr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>
                    <a:gd name="T0" fmla="*/ 2 w 109"/>
                    <a:gd name="T1" fmla="*/ 11 h 38"/>
                    <a:gd name="T2" fmla="*/ 8 w 109"/>
                    <a:gd name="T3" fmla="*/ 3 h 38"/>
                    <a:gd name="T4" fmla="*/ 20 w 109"/>
                    <a:gd name="T5" fmla="*/ 7 h 38"/>
                    <a:gd name="T6" fmla="*/ 31 w 109"/>
                    <a:gd name="T7" fmla="*/ 5 h 38"/>
                    <a:gd name="T8" fmla="*/ 39 w 109"/>
                    <a:gd name="T9" fmla="*/ 0 h 38"/>
                    <a:gd name="T10" fmla="*/ 33 w 109"/>
                    <a:gd name="T11" fmla="*/ 9 h 38"/>
                    <a:gd name="T12" fmla="*/ 26 w 109"/>
                    <a:gd name="T13" fmla="*/ 13 h 38"/>
                    <a:gd name="T14" fmla="*/ 18 w 109"/>
                    <a:gd name="T15" fmla="*/ 11 h 38"/>
                    <a:gd name="T16" fmla="*/ 6 w 109"/>
                    <a:gd name="T17" fmla="*/ 10 h 38"/>
                    <a:gd name="T18" fmla="*/ 2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92" name="Freeform 76"/>
                <p:cNvSpPr>
                  <a:spLocks/>
                </p:cNvSpPr>
                <p:nvPr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>
                    <a:gd name="T0" fmla="*/ 3 w 76"/>
                    <a:gd name="T1" fmla="*/ 6 h 104"/>
                    <a:gd name="T2" fmla="*/ 8 w 76"/>
                    <a:gd name="T3" fmla="*/ 0 h 104"/>
                    <a:gd name="T4" fmla="*/ 14 w 76"/>
                    <a:gd name="T5" fmla="*/ 6 h 104"/>
                    <a:gd name="T6" fmla="*/ 26 w 76"/>
                    <a:gd name="T7" fmla="*/ 1 h 104"/>
                    <a:gd name="T8" fmla="*/ 19 w 76"/>
                    <a:gd name="T9" fmla="*/ 11 h 104"/>
                    <a:gd name="T10" fmla="*/ 23 w 76"/>
                    <a:gd name="T11" fmla="*/ 16 h 104"/>
                    <a:gd name="T12" fmla="*/ 24 w 76"/>
                    <a:gd name="T13" fmla="*/ 20 h 104"/>
                    <a:gd name="T14" fmla="*/ 19 w 76"/>
                    <a:gd name="T15" fmla="*/ 24 h 104"/>
                    <a:gd name="T16" fmla="*/ 14 w 76"/>
                    <a:gd name="T17" fmla="*/ 20 h 104"/>
                    <a:gd name="T18" fmla="*/ 9 w 76"/>
                    <a:gd name="T19" fmla="*/ 16 h 104"/>
                    <a:gd name="T20" fmla="*/ 12 w 76"/>
                    <a:gd name="T21" fmla="*/ 22 h 104"/>
                    <a:gd name="T22" fmla="*/ 13 w 76"/>
                    <a:gd name="T23" fmla="*/ 24 h 104"/>
                    <a:gd name="T24" fmla="*/ 8 w 76"/>
                    <a:gd name="T25" fmla="*/ 34 h 104"/>
                    <a:gd name="T26" fmla="*/ 5 w 76"/>
                    <a:gd name="T27" fmla="*/ 33 h 104"/>
                    <a:gd name="T28" fmla="*/ 3 w 76"/>
                    <a:gd name="T29" fmla="*/ 29 h 104"/>
                    <a:gd name="T30" fmla="*/ 0 w 76"/>
                    <a:gd name="T31" fmla="*/ 18 h 104"/>
                    <a:gd name="T32" fmla="*/ 1 w 76"/>
                    <a:gd name="T33" fmla="*/ 10 h 104"/>
                    <a:gd name="T34" fmla="*/ 3 w 76"/>
                    <a:gd name="T35" fmla="*/ 6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93" name="Freeform 77"/>
                <p:cNvSpPr>
                  <a:spLocks/>
                </p:cNvSpPr>
                <p:nvPr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>
                    <a:gd name="T0" fmla="*/ 1 w 37"/>
                    <a:gd name="T1" fmla="*/ 9 h 61"/>
                    <a:gd name="T2" fmla="*/ 6 w 37"/>
                    <a:gd name="T3" fmla="*/ 0 h 61"/>
                    <a:gd name="T4" fmla="*/ 6 w 37"/>
                    <a:gd name="T5" fmla="*/ 9 h 61"/>
                    <a:gd name="T6" fmla="*/ 16 w 37"/>
                    <a:gd name="T7" fmla="*/ 12 h 61"/>
                    <a:gd name="T8" fmla="*/ 8 w 37"/>
                    <a:gd name="T9" fmla="*/ 14 h 61"/>
                    <a:gd name="T10" fmla="*/ 2 w 37"/>
                    <a:gd name="T11" fmla="*/ 19 h 61"/>
                    <a:gd name="T12" fmla="*/ 0 w 37"/>
                    <a:gd name="T13" fmla="*/ 11 h 61"/>
                    <a:gd name="T14" fmla="*/ 1 w 37"/>
                    <a:gd name="T15" fmla="*/ 9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94" name="Freeform 78"/>
                <p:cNvSpPr>
                  <a:spLocks/>
                </p:cNvSpPr>
                <p:nvPr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>
                    <a:gd name="T0" fmla="*/ 3 w 49"/>
                    <a:gd name="T1" fmla="*/ 0 h 29"/>
                    <a:gd name="T2" fmla="*/ 12 w 49"/>
                    <a:gd name="T3" fmla="*/ 0 h 29"/>
                    <a:gd name="T4" fmla="*/ 20 w 49"/>
                    <a:gd name="T5" fmla="*/ 6 h 29"/>
                    <a:gd name="T6" fmla="*/ 14 w 49"/>
                    <a:gd name="T7" fmla="*/ 5 h 29"/>
                    <a:gd name="T8" fmla="*/ 1 w 49"/>
                    <a:gd name="T9" fmla="*/ 6 h 29"/>
                    <a:gd name="T10" fmla="*/ 3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95" name="Freeform 79"/>
                <p:cNvSpPr>
                  <a:spLocks/>
                </p:cNvSpPr>
                <p:nvPr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>
                    <a:gd name="T0" fmla="*/ 9 w 61"/>
                    <a:gd name="T1" fmla="*/ 13 h 48"/>
                    <a:gd name="T2" fmla="*/ 6 w 61"/>
                    <a:gd name="T3" fmla="*/ 9 h 48"/>
                    <a:gd name="T4" fmla="*/ 1 w 61"/>
                    <a:gd name="T5" fmla="*/ 8 h 48"/>
                    <a:gd name="T6" fmla="*/ 6 w 61"/>
                    <a:gd name="T7" fmla="*/ 3 h 48"/>
                    <a:gd name="T8" fmla="*/ 11 w 61"/>
                    <a:gd name="T9" fmla="*/ 0 h 48"/>
                    <a:gd name="T10" fmla="*/ 21 w 61"/>
                    <a:gd name="T11" fmla="*/ 4 h 48"/>
                    <a:gd name="T12" fmla="*/ 23 w 61"/>
                    <a:gd name="T13" fmla="*/ 7 h 48"/>
                    <a:gd name="T14" fmla="*/ 26 w 61"/>
                    <a:gd name="T15" fmla="*/ 11 h 48"/>
                    <a:gd name="T16" fmla="*/ 17 w 61"/>
                    <a:gd name="T17" fmla="*/ 13 h 48"/>
                    <a:gd name="T18" fmla="*/ 10 w 61"/>
                    <a:gd name="T19" fmla="*/ 16 h 48"/>
                    <a:gd name="T20" fmla="*/ 9 w 61"/>
                    <a:gd name="T21" fmla="*/ 1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96" name="Freeform 80"/>
                <p:cNvSpPr>
                  <a:spLocks/>
                </p:cNvSpPr>
                <p:nvPr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>
                    <a:gd name="T0" fmla="*/ 20 w 286"/>
                    <a:gd name="T1" fmla="*/ 9 h 182"/>
                    <a:gd name="T2" fmla="*/ 15 w 286"/>
                    <a:gd name="T3" fmla="*/ 5 h 182"/>
                    <a:gd name="T4" fmla="*/ 11 w 286"/>
                    <a:gd name="T5" fmla="*/ 10 h 182"/>
                    <a:gd name="T6" fmla="*/ 0 w 286"/>
                    <a:gd name="T7" fmla="*/ 8 h 182"/>
                    <a:gd name="T8" fmla="*/ 4 w 286"/>
                    <a:gd name="T9" fmla="*/ 14 h 182"/>
                    <a:gd name="T10" fmla="*/ 7 w 286"/>
                    <a:gd name="T11" fmla="*/ 21 h 182"/>
                    <a:gd name="T12" fmla="*/ 10 w 286"/>
                    <a:gd name="T13" fmla="*/ 16 h 182"/>
                    <a:gd name="T14" fmla="*/ 13 w 286"/>
                    <a:gd name="T15" fmla="*/ 15 h 182"/>
                    <a:gd name="T16" fmla="*/ 20 w 286"/>
                    <a:gd name="T17" fmla="*/ 19 h 182"/>
                    <a:gd name="T18" fmla="*/ 30 w 286"/>
                    <a:gd name="T19" fmla="*/ 21 h 182"/>
                    <a:gd name="T20" fmla="*/ 38 w 286"/>
                    <a:gd name="T21" fmla="*/ 24 h 182"/>
                    <a:gd name="T22" fmla="*/ 45 w 286"/>
                    <a:gd name="T23" fmla="*/ 34 h 182"/>
                    <a:gd name="T24" fmla="*/ 44 w 286"/>
                    <a:gd name="T25" fmla="*/ 41 h 182"/>
                    <a:gd name="T26" fmla="*/ 42 w 286"/>
                    <a:gd name="T27" fmla="*/ 45 h 182"/>
                    <a:gd name="T28" fmla="*/ 52 w 286"/>
                    <a:gd name="T29" fmla="*/ 43 h 182"/>
                    <a:gd name="T30" fmla="*/ 60 w 286"/>
                    <a:gd name="T31" fmla="*/ 47 h 182"/>
                    <a:gd name="T32" fmla="*/ 72 w 286"/>
                    <a:gd name="T33" fmla="*/ 50 h 182"/>
                    <a:gd name="T34" fmla="*/ 74 w 286"/>
                    <a:gd name="T35" fmla="*/ 49 h 182"/>
                    <a:gd name="T36" fmla="*/ 72 w 286"/>
                    <a:gd name="T37" fmla="*/ 45 h 182"/>
                    <a:gd name="T38" fmla="*/ 76 w 286"/>
                    <a:gd name="T39" fmla="*/ 46 h 182"/>
                    <a:gd name="T40" fmla="*/ 79 w 286"/>
                    <a:gd name="T41" fmla="*/ 40 h 182"/>
                    <a:gd name="T42" fmla="*/ 86 w 286"/>
                    <a:gd name="T43" fmla="*/ 41 h 182"/>
                    <a:gd name="T44" fmla="*/ 91 w 286"/>
                    <a:gd name="T45" fmla="*/ 44 h 182"/>
                    <a:gd name="T46" fmla="*/ 104 w 286"/>
                    <a:gd name="T47" fmla="*/ 56 h 182"/>
                    <a:gd name="T48" fmla="*/ 112 w 286"/>
                    <a:gd name="T49" fmla="*/ 60 h 182"/>
                    <a:gd name="T50" fmla="*/ 121 w 286"/>
                    <a:gd name="T51" fmla="*/ 57 h 182"/>
                    <a:gd name="T52" fmla="*/ 114 w 286"/>
                    <a:gd name="T53" fmla="*/ 54 h 182"/>
                    <a:gd name="T54" fmla="*/ 109 w 286"/>
                    <a:gd name="T55" fmla="*/ 46 h 182"/>
                    <a:gd name="T56" fmla="*/ 107 w 286"/>
                    <a:gd name="T57" fmla="*/ 44 h 182"/>
                    <a:gd name="T58" fmla="*/ 106 w 286"/>
                    <a:gd name="T59" fmla="*/ 41 h 182"/>
                    <a:gd name="T60" fmla="*/ 101 w 286"/>
                    <a:gd name="T61" fmla="*/ 39 h 182"/>
                    <a:gd name="T62" fmla="*/ 102 w 286"/>
                    <a:gd name="T63" fmla="*/ 32 h 182"/>
                    <a:gd name="T64" fmla="*/ 94 w 286"/>
                    <a:gd name="T65" fmla="*/ 29 h 182"/>
                    <a:gd name="T66" fmla="*/ 90 w 286"/>
                    <a:gd name="T67" fmla="*/ 23 h 182"/>
                    <a:gd name="T68" fmla="*/ 81 w 286"/>
                    <a:gd name="T69" fmla="*/ 18 h 182"/>
                    <a:gd name="T70" fmla="*/ 72 w 286"/>
                    <a:gd name="T71" fmla="*/ 13 h 182"/>
                    <a:gd name="T72" fmla="*/ 67 w 286"/>
                    <a:gd name="T73" fmla="*/ 11 h 182"/>
                    <a:gd name="T74" fmla="*/ 51 w 286"/>
                    <a:gd name="T75" fmla="*/ 5 h 182"/>
                    <a:gd name="T76" fmla="*/ 44 w 286"/>
                    <a:gd name="T77" fmla="*/ 1 h 182"/>
                    <a:gd name="T78" fmla="*/ 41 w 286"/>
                    <a:gd name="T79" fmla="*/ 0 h 182"/>
                    <a:gd name="T80" fmla="*/ 30 w 286"/>
                    <a:gd name="T81" fmla="*/ 3 h 182"/>
                    <a:gd name="T82" fmla="*/ 24 w 286"/>
                    <a:gd name="T83" fmla="*/ 11 h 182"/>
                    <a:gd name="T84" fmla="*/ 20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97" name="Freeform 81"/>
                <p:cNvSpPr>
                  <a:spLocks/>
                </p:cNvSpPr>
                <p:nvPr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>
                    <a:gd name="T0" fmla="*/ 0 w 78"/>
                    <a:gd name="T1" fmla="*/ 19 h 78"/>
                    <a:gd name="T2" fmla="*/ 11 w 78"/>
                    <a:gd name="T3" fmla="*/ 20 h 78"/>
                    <a:gd name="T4" fmla="*/ 19 w 78"/>
                    <a:gd name="T5" fmla="*/ 16 h 78"/>
                    <a:gd name="T6" fmla="*/ 24 w 78"/>
                    <a:gd name="T7" fmla="*/ 10 h 78"/>
                    <a:gd name="T8" fmla="*/ 18 w 78"/>
                    <a:gd name="T9" fmla="*/ 5 h 78"/>
                    <a:gd name="T10" fmla="*/ 18 w 78"/>
                    <a:gd name="T11" fmla="*/ 1 h 78"/>
                    <a:gd name="T12" fmla="*/ 30 w 78"/>
                    <a:gd name="T13" fmla="*/ 9 h 78"/>
                    <a:gd name="T14" fmla="*/ 28 w 78"/>
                    <a:gd name="T15" fmla="*/ 18 h 78"/>
                    <a:gd name="T16" fmla="*/ 14 w 78"/>
                    <a:gd name="T17" fmla="*/ 26 h 78"/>
                    <a:gd name="T18" fmla="*/ 4 w 78"/>
                    <a:gd name="T19" fmla="*/ 22 h 78"/>
                    <a:gd name="T20" fmla="*/ 1 w 78"/>
                    <a:gd name="T21" fmla="*/ 21 h 78"/>
                    <a:gd name="T22" fmla="*/ 0 w 78"/>
                    <a:gd name="T23" fmla="*/ 1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98" name="Freeform 82"/>
                <p:cNvSpPr>
                  <a:spLocks/>
                </p:cNvSpPr>
                <p:nvPr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>
                    <a:gd name="T0" fmla="*/ 1 w 17"/>
                    <a:gd name="T1" fmla="*/ 1 h 18"/>
                    <a:gd name="T2" fmla="*/ 1 w 17"/>
                    <a:gd name="T3" fmla="*/ 5 h 18"/>
                    <a:gd name="T4" fmla="*/ 1 w 17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099" name="Freeform 83"/>
                <p:cNvSpPr>
                  <a:spLocks/>
                </p:cNvSpPr>
                <p:nvPr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7 w 20"/>
                    <a:gd name="T3" fmla="*/ 1 h 15"/>
                    <a:gd name="T4" fmla="*/ 4 w 20"/>
                    <a:gd name="T5" fmla="*/ 4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00" name="Freeform 84"/>
                <p:cNvSpPr>
                  <a:spLocks/>
                </p:cNvSpPr>
                <p:nvPr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6 w 20"/>
                    <a:gd name="T3" fmla="*/ 1 h 15"/>
                    <a:gd name="T4" fmla="*/ 6 w 20"/>
                    <a:gd name="T5" fmla="*/ 5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01" name="Freeform 85"/>
                <p:cNvSpPr>
                  <a:spLocks/>
                </p:cNvSpPr>
                <p:nvPr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>
                    <a:gd name="T0" fmla="*/ 0 w 80"/>
                    <a:gd name="T1" fmla="*/ 17 h 80"/>
                    <a:gd name="T2" fmla="*/ 6 w 80"/>
                    <a:gd name="T3" fmla="*/ 8 h 80"/>
                    <a:gd name="T4" fmla="*/ 11 w 80"/>
                    <a:gd name="T5" fmla="*/ 7 h 80"/>
                    <a:gd name="T6" fmla="*/ 20 w 80"/>
                    <a:gd name="T7" fmla="*/ 6 h 80"/>
                    <a:gd name="T8" fmla="*/ 25 w 80"/>
                    <a:gd name="T9" fmla="*/ 0 h 80"/>
                    <a:gd name="T10" fmla="*/ 34 w 80"/>
                    <a:gd name="T11" fmla="*/ 14 h 80"/>
                    <a:gd name="T12" fmla="*/ 30 w 80"/>
                    <a:gd name="T13" fmla="*/ 19 h 80"/>
                    <a:gd name="T14" fmla="*/ 23 w 80"/>
                    <a:gd name="T15" fmla="*/ 21 h 80"/>
                    <a:gd name="T16" fmla="*/ 20 w 80"/>
                    <a:gd name="T17" fmla="*/ 27 h 80"/>
                    <a:gd name="T18" fmla="*/ 14 w 80"/>
                    <a:gd name="T19" fmla="*/ 23 h 80"/>
                    <a:gd name="T20" fmla="*/ 16 w 80"/>
                    <a:gd name="T21" fmla="*/ 18 h 80"/>
                    <a:gd name="T22" fmla="*/ 13 w 80"/>
                    <a:gd name="T23" fmla="*/ 9 h 80"/>
                    <a:gd name="T24" fmla="*/ 9 w 80"/>
                    <a:gd name="T25" fmla="*/ 16 h 80"/>
                    <a:gd name="T26" fmla="*/ 3 w 80"/>
                    <a:gd name="T27" fmla="*/ 19 h 80"/>
                    <a:gd name="T28" fmla="*/ 0 w 80"/>
                    <a:gd name="T29" fmla="*/ 1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02" name="Freeform 86"/>
                <p:cNvSpPr>
                  <a:spLocks/>
                </p:cNvSpPr>
                <p:nvPr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>
                    <a:gd name="T0" fmla="*/ 6 w 94"/>
                    <a:gd name="T1" fmla="*/ 32 h 174"/>
                    <a:gd name="T2" fmla="*/ 11 w 94"/>
                    <a:gd name="T3" fmla="*/ 43 h 174"/>
                    <a:gd name="T4" fmla="*/ 14 w 94"/>
                    <a:gd name="T5" fmla="*/ 36 h 174"/>
                    <a:gd name="T6" fmla="*/ 22 w 94"/>
                    <a:gd name="T7" fmla="*/ 33 h 174"/>
                    <a:gd name="T8" fmla="*/ 20 w 94"/>
                    <a:gd name="T9" fmla="*/ 41 h 174"/>
                    <a:gd name="T10" fmla="*/ 28 w 94"/>
                    <a:gd name="T11" fmla="*/ 42 h 174"/>
                    <a:gd name="T12" fmla="*/ 32 w 94"/>
                    <a:gd name="T13" fmla="*/ 47 h 174"/>
                    <a:gd name="T14" fmla="*/ 25 w 94"/>
                    <a:gd name="T15" fmla="*/ 49 h 174"/>
                    <a:gd name="T16" fmla="*/ 31 w 94"/>
                    <a:gd name="T17" fmla="*/ 58 h 174"/>
                    <a:gd name="T18" fmla="*/ 36 w 94"/>
                    <a:gd name="T19" fmla="*/ 51 h 174"/>
                    <a:gd name="T20" fmla="*/ 35 w 94"/>
                    <a:gd name="T21" fmla="*/ 37 h 174"/>
                    <a:gd name="T22" fmla="*/ 26 w 94"/>
                    <a:gd name="T23" fmla="*/ 35 h 174"/>
                    <a:gd name="T24" fmla="*/ 21 w 94"/>
                    <a:gd name="T25" fmla="*/ 27 h 174"/>
                    <a:gd name="T26" fmla="*/ 14 w 94"/>
                    <a:gd name="T27" fmla="*/ 27 h 174"/>
                    <a:gd name="T28" fmla="*/ 13 w 94"/>
                    <a:gd name="T29" fmla="*/ 23 h 174"/>
                    <a:gd name="T30" fmla="*/ 18 w 94"/>
                    <a:gd name="T31" fmla="*/ 14 h 174"/>
                    <a:gd name="T32" fmla="*/ 13 w 94"/>
                    <a:gd name="T33" fmla="*/ 0 h 174"/>
                    <a:gd name="T34" fmla="*/ 8 w 94"/>
                    <a:gd name="T35" fmla="*/ 7 h 174"/>
                    <a:gd name="T36" fmla="*/ 2 w 94"/>
                    <a:gd name="T37" fmla="*/ 15 h 174"/>
                    <a:gd name="T38" fmla="*/ 6 w 94"/>
                    <a:gd name="T39" fmla="*/ 25 h 174"/>
                    <a:gd name="T40" fmla="*/ 6 w 94"/>
                    <a:gd name="T41" fmla="*/ 3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03" name="Freeform 87"/>
                <p:cNvSpPr>
                  <a:spLocks/>
                </p:cNvSpPr>
                <p:nvPr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>
                    <a:gd name="T0" fmla="*/ 3 w 32"/>
                    <a:gd name="T1" fmla="*/ 8 h 50"/>
                    <a:gd name="T2" fmla="*/ 5 w 32"/>
                    <a:gd name="T3" fmla="*/ 0 h 50"/>
                    <a:gd name="T4" fmla="*/ 9 w 32"/>
                    <a:gd name="T5" fmla="*/ 5 h 50"/>
                    <a:gd name="T6" fmla="*/ 10 w 32"/>
                    <a:gd name="T7" fmla="*/ 8 h 50"/>
                    <a:gd name="T8" fmla="*/ 12 w 32"/>
                    <a:gd name="T9" fmla="*/ 9 h 50"/>
                    <a:gd name="T10" fmla="*/ 14 w 32"/>
                    <a:gd name="T11" fmla="*/ 13 h 50"/>
                    <a:gd name="T12" fmla="*/ 8 w 32"/>
                    <a:gd name="T13" fmla="*/ 17 h 50"/>
                    <a:gd name="T14" fmla="*/ 3 w 32"/>
                    <a:gd name="T15" fmla="*/ 8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04" name="Freeform 88"/>
                <p:cNvSpPr>
                  <a:spLocks/>
                </p:cNvSpPr>
                <p:nvPr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>
                    <a:gd name="T0" fmla="*/ 0 w 43"/>
                    <a:gd name="T1" fmla="*/ 15 h 50"/>
                    <a:gd name="T2" fmla="*/ 10 w 43"/>
                    <a:gd name="T3" fmla="*/ 7 h 50"/>
                    <a:gd name="T4" fmla="*/ 16 w 43"/>
                    <a:gd name="T5" fmla="*/ 0 h 50"/>
                    <a:gd name="T6" fmla="*/ 11 w 43"/>
                    <a:gd name="T7" fmla="*/ 10 h 50"/>
                    <a:gd name="T8" fmla="*/ 1 w 43"/>
                    <a:gd name="T9" fmla="*/ 17 h 50"/>
                    <a:gd name="T10" fmla="*/ 0 w 43"/>
                    <a:gd name="T11" fmla="*/ 15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05" name="Freeform 89"/>
                <p:cNvSpPr>
                  <a:spLocks/>
                </p:cNvSpPr>
                <p:nvPr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>
                    <a:gd name="T0" fmla="*/ 0 w 41"/>
                    <a:gd name="T1" fmla="*/ 9 h 29"/>
                    <a:gd name="T2" fmla="*/ 5 w 41"/>
                    <a:gd name="T3" fmla="*/ 10 h 29"/>
                    <a:gd name="T4" fmla="*/ 0 w 41"/>
                    <a:gd name="T5" fmla="*/ 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06" name="Freeform 90"/>
                <p:cNvSpPr>
                  <a:spLocks/>
                </p:cNvSpPr>
                <p:nvPr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>
                    <a:gd name="T0" fmla="*/ 73 w 438"/>
                    <a:gd name="T1" fmla="*/ 1 h 152"/>
                    <a:gd name="T2" fmla="*/ 438 w 438"/>
                    <a:gd name="T3" fmla="*/ 0 h 152"/>
                    <a:gd name="T4" fmla="*/ 416 w 438"/>
                    <a:gd name="T5" fmla="*/ 54 h 152"/>
                    <a:gd name="T6" fmla="*/ 397 w 438"/>
                    <a:gd name="T7" fmla="*/ 68 h 152"/>
                    <a:gd name="T8" fmla="*/ 392 w 438"/>
                    <a:gd name="T9" fmla="*/ 70 h 152"/>
                    <a:gd name="T10" fmla="*/ 375 w 438"/>
                    <a:gd name="T11" fmla="*/ 73 h 152"/>
                    <a:gd name="T12" fmla="*/ 361 w 438"/>
                    <a:gd name="T13" fmla="*/ 88 h 152"/>
                    <a:gd name="T14" fmla="*/ 362 w 438"/>
                    <a:gd name="T15" fmla="*/ 99 h 152"/>
                    <a:gd name="T16" fmla="*/ 364 w 438"/>
                    <a:gd name="T17" fmla="*/ 107 h 152"/>
                    <a:gd name="T18" fmla="*/ 366 w 438"/>
                    <a:gd name="T19" fmla="*/ 113 h 152"/>
                    <a:gd name="T20" fmla="*/ 362 w 438"/>
                    <a:gd name="T21" fmla="*/ 122 h 152"/>
                    <a:gd name="T22" fmla="*/ 351 w 438"/>
                    <a:gd name="T23" fmla="*/ 120 h 152"/>
                    <a:gd name="T24" fmla="*/ 342 w 438"/>
                    <a:gd name="T25" fmla="*/ 129 h 152"/>
                    <a:gd name="T26" fmla="*/ 347 w 438"/>
                    <a:gd name="T27" fmla="*/ 105 h 152"/>
                    <a:gd name="T28" fmla="*/ 338 w 438"/>
                    <a:gd name="T29" fmla="*/ 100 h 152"/>
                    <a:gd name="T30" fmla="*/ 344 w 438"/>
                    <a:gd name="T31" fmla="*/ 93 h 152"/>
                    <a:gd name="T32" fmla="*/ 342 w 438"/>
                    <a:gd name="T33" fmla="*/ 89 h 152"/>
                    <a:gd name="T34" fmla="*/ 320 w 438"/>
                    <a:gd name="T35" fmla="*/ 94 h 152"/>
                    <a:gd name="T36" fmla="*/ 317 w 438"/>
                    <a:gd name="T37" fmla="*/ 85 h 152"/>
                    <a:gd name="T38" fmla="*/ 297 w 438"/>
                    <a:gd name="T39" fmla="*/ 94 h 152"/>
                    <a:gd name="T40" fmla="*/ 320 w 438"/>
                    <a:gd name="T41" fmla="*/ 103 h 152"/>
                    <a:gd name="T42" fmla="*/ 305 w 438"/>
                    <a:gd name="T43" fmla="*/ 117 h 152"/>
                    <a:gd name="T44" fmla="*/ 311 w 438"/>
                    <a:gd name="T45" fmla="*/ 126 h 152"/>
                    <a:gd name="T46" fmla="*/ 315 w 438"/>
                    <a:gd name="T47" fmla="*/ 138 h 152"/>
                    <a:gd name="T48" fmla="*/ 309 w 438"/>
                    <a:gd name="T49" fmla="*/ 139 h 152"/>
                    <a:gd name="T50" fmla="*/ 314 w 438"/>
                    <a:gd name="T51" fmla="*/ 144 h 152"/>
                    <a:gd name="T52" fmla="*/ 307 w 438"/>
                    <a:gd name="T53" fmla="*/ 152 h 152"/>
                    <a:gd name="T54" fmla="*/ 0 w 438"/>
                    <a:gd name="T55" fmla="*/ 149 h 152"/>
                    <a:gd name="T56" fmla="*/ 73 w 438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07" name="Freeform 91"/>
                <p:cNvSpPr>
                  <a:spLocks/>
                </p:cNvSpPr>
                <p:nvPr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>
                    <a:gd name="T0" fmla="*/ 2 w 47"/>
                    <a:gd name="T1" fmla="*/ 52 h 165"/>
                    <a:gd name="T2" fmla="*/ 6 w 47"/>
                    <a:gd name="T3" fmla="*/ 36 h 165"/>
                    <a:gd name="T4" fmla="*/ 7 w 47"/>
                    <a:gd name="T5" fmla="*/ 23 h 165"/>
                    <a:gd name="T6" fmla="*/ 5 w 47"/>
                    <a:gd name="T7" fmla="*/ 13 h 165"/>
                    <a:gd name="T8" fmla="*/ 7 w 47"/>
                    <a:gd name="T9" fmla="*/ 4 h 165"/>
                    <a:gd name="T10" fmla="*/ 9 w 47"/>
                    <a:gd name="T11" fmla="*/ 0 h 165"/>
                    <a:gd name="T12" fmla="*/ 13 w 47"/>
                    <a:gd name="T13" fmla="*/ 10 h 165"/>
                    <a:gd name="T14" fmla="*/ 20 w 47"/>
                    <a:gd name="T15" fmla="*/ 33 h 165"/>
                    <a:gd name="T16" fmla="*/ 13 w 47"/>
                    <a:gd name="T17" fmla="*/ 36 h 165"/>
                    <a:gd name="T18" fmla="*/ 10 w 47"/>
                    <a:gd name="T19" fmla="*/ 42 h 165"/>
                    <a:gd name="T20" fmla="*/ 9 w 47"/>
                    <a:gd name="T21" fmla="*/ 44 h 165"/>
                    <a:gd name="T22" fmla="*/ 11 w 47"/>
                    <a:gd name="T23" fmla="*/ 45 h 165"/>
                    <a:gd name="T24" fmla="*/ 13 w 47"/>
                    <a:gd name="T25" fmla="*/ 49 h 165"/>
                    <a:gd name="T26" fmla="*/ 6 w 47"/>
                    <a:gd name="T27" fmla="*/ 49 h 165"/>
                    <a:gd name="T28" fmla="*/ 3 w 47"/>
                    <a:gd name="T29" fmla="*/ 53 h 165"/>
                    <a:gd name="T30" fmla="*/ 1 w 47"/>
                    <a:gd name="T31" fmla="*/ 51 h 165"/>
                    <a:gd name="T32" fmla="*/ 2 w 47"/>
                    <a:gd name="T33" fmla="*/ 5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08" name="Freeform 92"/>
                <p:cNvSpPr>
                  <a:spLocks/>
                </p:cNvSpPr>
                <p:nvPr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>
                    <a:gd name="T0" fmla="*/ 11 w 138"/>
                    <a:gd name="T1" fmla="*/ 20 h 103"/>
                    <a:gd name="T2" fmla="*/ 13 w 138"/>
                    <a:gd name="T3" fmla="*/ 14 h 103"/>
                    <a:gd name="T4" fmla="*/ 21 w 138"/>
                    <a:gd name="T5" fmla="*/ 11 h 103"/>
                    <a:gd name="T6" fmla="*/ 23 w 138"/>
                    <a:gd name="T7" fmla="*/ 15 h 103"/>
                    <a:gd name="T8" fmla="*/ 28 w 138"/>
                    <a:gd name="T9" fmla="*/ 16 h 103"/>
                    <a:gd name="T10" fmla="*/ 34 w 138"/>
                    <a:gd name="T11" fmla="*/ 18 h 103"/>
                    <a:gd name="T12" fmla="*/ 50 w 138"/>
                    <a:gd name="T13" fmla="*/ 11 h 103"/>
                    <a:gd name="T14" fmla="*/ 56 w 138"/>
                    <a:gd name="T15" fmla="*/ 6 h 103"/>
                    <a:gd name="T16" fmla="*/ 59 w 138"/>
                    <a:gd name="T17" fmla="*/ 4 h 103"/>
                    <a:gd name="T18" fmla="*/ 45 w 138"/>
                    <a:gd name="T19" fmla="*/ 16 h 103"/>
                    <a:gd name="T20" fmla="*/ 36 w 138"/>
                    <a:gd name="T21" fmla="*/ 22 h 103"/>
                    <a:gd name="T22" fmla="*/ 28 w 138"/>
                    <a:gd name="T23" fmla="*/ 27 h 103"/>
                    <a:gd name="T24" fmla="*/ 21 w 138"/>
                    <a:gd name="T25" fmla="*/ 34 h 103"/>
                    <a:gd name="T26" fmla="*/ 11 w 138"/>
                    <a:gd name="T27" fmla="*/ 29 h 103"/>
                    <a:gd name="T28" fmla="*/ 9 w 138"/>
                    <a:gd name="T29" fmla="*/ 29 h 103"/>
                    <a:gd name="T30" fmla="*/ 9 w 138"/>
                    <a:gd name="T31" fmla="*/ 32 h 103"/>
                    <a:gd name="T32" fmla="*/ 0 w 138"/>
                    <a:gd name="T33" fmla="*/ 32 h 103"/>
                    <a:gd name="T34" fmla="*/ 4 w 138"/>
                    <a:gd name="T35" fmla="*/ 26 h 103"/>
                    <a:gd name="T36" fmla="*/ 11 w 138"/>
                    <a:gd name="T37" fmla="*/ 2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09" name="Freeform 93"/>
                <p:cNvSpPr>
                  <a:spLocks/>
                </p:cNvSpPr>
                <p:nvPr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>
                    <a:gd name="T0" fmla="*/ 67 w 188"/>
                    <a:gd name="T1" fmla="*/ 8 h 214"/>
                    <a:gd name="T2" fmla="*/ 68 w 188"/>
                    <a:gd name="T3" fmla="*/ 2 h 214"/>
                    <a:gd name="T4" fmla="*/ 72 w 188"/>
                    <a:gd name="T5" fmla="*/ 0 h 214"/>
                    <a:gd name="T6" fmla="*/ 77 w 188"/>
                    <a:gd name="T7" fmla="*/ 8 h 214"/>
                    <a:gd name="T8" fmla="*/ 80 w 188"/>
                    <a:gd name="T9" fmla="*/ 14 h 214"/>
                    <a:gd name="T10" fmla="*/ 76 w 188"/>
                    <a:gd name="T11" fmla="*/ 20 h 214"/>
                    <a:gd name="T12" fmla="*/ 72 w 188"/>
                    <a:gd name="T13" fmla="*/ 26 h 214"/>
                    <a:gd name="T14" fmla="*/ 69 w 188"/>
                    <a:gd name="T15" fmla="*/ 42 h 214"/>
                    <a:gd name="T16" fmla="*/ 61 w 188"/>
                    <a:gd name="T17" fmla="*/ 46 h 214"/>
                    <a:gd name="T18" fmla="*/ 51 w 188"/>
                    <a:gd name="T19" fmla="*/ 46 h 214"/>
                    <a:gd name="T20" fmla="*/ 48 w 188"/>
                    <a:gd name="T21" fmla="*/ 42 h 214"/>
                    <a:gd name="T22" fmla="*/ 43 w 188"/>
                    <a:gd name="T23" fmla="*/ 49 h 214"/>
                    <a:gd name="T24" fmla="*/ 38 w 188"/>
                    <a:gd name="T25" fmla="*/ 50 h 214"/>
                    <a:gd name="T26" fmla="*/ 34 w 188"/>
                    <a:gd name="T27" fmla="*/ 44 h 214"/>
                    <a:gd name="T28" fmla="*/ 25 w 188"/>
                    <a:gd name="T29" fmla="*/ 48 h 214"/>
                    <a:gd name="T30" fmla="*/ 32 w 188"/>
                    <a:gd name="T31" fmla="*/ 48 h 214"/>
                    <a:gd name="T32" fmla="*/ 33 w 188"/>
                    <a:gd name="T33" fmla="*/ 54 h 214"/>
                    <a:gd name="T34" fmla="*/ 25 w 188"/>
                    <a:gd name="T35" fmla="*/ 56 h 214"/>
                    <a:gd name="T36" fmla="*/ 14 w 188"/>
                    <a:gd name="T37" fmla="*/ 56 h 214"/>
                    <a:gd name="T38" fmla="*/ 15 w 188"/>
                    <a:gd name="T39" fmla="*/ 52 h 214"/>
                    <a:gd name="T40" fmla="*/ 20 w 188"/>
                    <a:gd name="T41" fmla="*/ 48 h 214"/>
                    <a:gd name="T42" fmla="*/ 14 w 188"/>
                    <a:gd name="T43" fmla="*/ 50 h 214"/>
                    <a:gd name="T44" fmla="*/ 11 w 188"/>
                    <a:gd name="T45" fmla="*/ 56 h 214"/>
                    <a:gd name="T46" fmla="*/ 13 w 188"/>
                    <a:gd name="T47" fmla="*/ 64 h 214"/>
                    <a:gd name="T48" fmla="*/ 6 w 188"/>
                    <a:gd name="T49" fmla="*/ 67 h 214"/>
                    <a:gd name="T50" fmla="*/ 0 w 188"/>
                    <a:gd name="T51" fmla="*/ 72 h 214"/>
                    <a:gd name="T52" fmla="*/ 3 w 188"/>
                    <a:gd name="T53" fmla="*/ 63 h 214"/>
                    <a:gd name="T54" fmla="*/ 0 w 188"/>
                    <a:gd name="T55" fmla="*/ 55 h 214"/>
                    <a:gd name="T56" fmla="*/ 6 w 188"/>
                    <a:gd name="T57" fmla="*/ 51 h 214"/>
                    <a:gd name="T58" fmla="*/ 14 w 188"/>
                    <a:gd name="T59" fmla="*/ 45 h 214"/>
                    <a:gd name="T60" fmla="*/ 19 w 188"/>
                    <a:gd name="T61" fmla="*/ 40 h 214"/>
                    <a:gd name="T62" fmla="*/ 31 w 188"/>
                    <a:gd name="T63" fmla="*/ 39 h 214"/>
                    <a:gd name="T64" fmla="*/ 36 w 188"/>
                    <a:gd name="T65" fmla="*/ 38 h 214"/>
                    <a:gd name="T66" fmla="*/ 49 w 188"/>
                    <a:gd name="T67" fmla="*/ 26 h 214"/>
                    <a:gd name="T68" fmla="*/ 51 w 188"/>
                    <a:gd name="T69" fmla="*/ 31 h 214"/>
                    <a:gd name="T70" fmla="*/ 56 w 188"/>
                    <a:gd name="T71" fmla="*/ 26 h 214"/>
                    <a:gd name="T72" fmla="*/ 64 w 188"/>
                    <a:gd name="T73" fmla="*/ 18 h 214"/>
                    <a:gd name="T74" fmla="*/ 66 w 188"/>
                    <a:gd name="T75" fmla="*/ 14 h 214"/>
                    <a:gd name="T76" fmla="*/ 63 w 188"/>
                    <a:gd name="T77" fmla="*/ 13 h 214"/>
                    <a:gd name="T78" fmla="*/ 65 w 188"/>
                    <a:gd name="T79" fmla="*/ 11 h 214"/>
                    <a:gd name="T80" fmla="*/ 67 w 188"/>
                    <a:gd name="T81" fmla="*/ 8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10" name="Freeform 94"/>
                <p:cNvSpPr>
                  <a:spLocks/>
                </p:cNvSpPr>
                <p:nvPr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>
                    <a:gd name="T0" fmla="*/ 0 w 13"/>
                    <a:gd name="T1" fmla="*/ 3 h 13"/>
                    <a:gd name="T2" fmla="*/ 2 w 13"/>
                    <a:gd name="T3" fmla="*/ 4 h 13"/>
                    <a:gd name="T4" fmla="*/ 0 w 13"/>
                    <a:gd name="T5" fmla="*/ 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11" name="Freeform 95"/>
                <p:cNvSpPr>
                  <a:spLocks/>
                </p:cNvSpPr>
                <p:nvPr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>
                    <a:gd name="T0" fmla="*/ 347 w 812"/>
                    <a:gd name="T1" fmla="*/ 9 h 564"/>
                    <a:gd name="T2" fmla="*/ 332 w 812"/>
                    <a:gd name="T3" fmla="*/ 26 h 564"/>
                    <a:gd name="T4" fmla="*/ 320 w 812"/>
                    <a:gd name="T5" fmla="*/ 41 h 564"/>
                    <a:gd name="T6" fmla="*/ 309 w 812"/>
                    <a:gd name="T7" fmla="*/ 48 h 564"/>
                    <a:gd name="T8" fmla="*/ 271 w 812"/>
                    <a:gd name="T9" fmla="*/ 60 h 564"/>
                    <a:gd name="T10" fmla="*/ 270 w 812"/>
                    <a:gd name="T11" fmla="*/ 70 h 564"/>
                    <a:gd name="T12" fmla="*/ 258 w 812"/>
                    <a:gd name="T13" fmla="*/ 77 h 564"/>
                    <a:gd name="T14" fmla="*/ 265 w 812"/>
                    <a:gd name="T15" fmla="*/ 60 h 564"/>
                    <a:gd name="T16" fmla="*/ 246 w 812"/>
                    <a:gd name="T17" fmla="*/ 63 h 564"/>
                    <a:gd name="T18" fmla="*/ 238 w 812"/>
                    <a:gd name="T19" fmla="*/ 73 h 564"/>
                    <a:gd name="T20" fmla="*/ 255 w 812"/>
                    <a:gd name="T21" fmla="*/ 94 h 564"/>
                    <a:gd name="T22" fmla="*/ 254 w 812"/>
                    <a:gd name="T23" fmla="*/ 123 h 564"/>
                    <a:gd name="T24" fmla="*/ 232 w 812"/>
                    <a:gd name="T25" fmla="*/ 136 h 564"/>
                    <a:gd name="T26" fmla="*/ 223 w 812"/>
                    <a:gd name="T27" fmla="*/ 129 h 564"/>
                    <a:gd name="T28" fmla="*/ 206 w 812"/>
                    <a:gd name="T29" fmla="*/ 117 h 564"/>
                    <a:gd name="T30" fmla="*/ 197 w 812"/>
                    <a:gd name="T31" fmla="*/ 117 h 564"/>
                    <a:gd name="T32" fmla="*/ 192 w 812"/>
                    <a:gd name="T33" fmla="*/ 132 h 564"/>
                    <a:gd name="T34" fmla="*/ 214 w 812"/>
                    <a:gd name="T35" fmla="*/ 155 h 564"/>
                    <a:gd name="T36" fmla="*/ 218 w 812"/>
                    <a:gd name="T37" fmla="*/ 176 h 564"/>
                    <a:gd name="T38" fmla="*/ 225 w 812"/>
                    <a:gd name="T39" fmla="*/ 188 h 564"/>
                    <a:gd name="T40" fmla="*/ 210 w 812"/>
                    <a:gd name="T41" fmla="*/ 182 h 564"/>
                    <a:gd name="T42" fmla="*/ 201 w 812"/>
                    <a:gd name="T43" fmla="*/ 174 h 564"/>
                    <a:gd name="T44" fmla="*/ 180 w 812"/>
                    <a:gd name="T45" fmla="*/ 142 h 564"/>
                    <a:gd name="T46" fmla="*/ 182 w 812"/>
                    <a:gd name="T47" fmla="*/ 104 h 564"/>
                    <a:gd name="T48" fmla="*/ 180 w 812"/>
                    <a:gd name="T49" fmla="*/ 90 h 564"/>
                    <a:gd name="T50" fmla="*/ 176 w 812"/>
                    <a:gd name="T51" fmla="*/ 92 h 564"/>
                    <a:gd name="T52" fmla="*/ 165 w 812"/>
                    <a:gd name="T53" fmla="*/ 89 h 564"/>
                    <a:gd name="T54" fmla="*/ 154 w 812"/>
                    <a:gd name="T55" fmla="*/ 57 h 564"/>
                    <a:gd name="T56" fmla="*/ 141 w 812"/>
                    <a:gd name="T57" fmla="*/ 56 h 564"/>
                    <a:gd name="T58" fmla="*/ 123 w 812"/>
                    <a:gd name="T59" fmla="*/ 58 h 564"/>
                    <a:gd name="T60" fmla="*/ 103 w 812"/>
                    <a:gd name="T61" fmla="*/ 78 h 564"/>
                    <a:gd name="T62" fmla="*/ 84 w 812"/>
                    <a:gd name="T63" fmla="*/ 90 h 564"/>
                    <a:gd name="T64" fmla="*/ 79 w 812"/>
                    <a:gd name="T65" fmla="*/ 92 h 564"/>
                    <a:gd name="T66" fmla="*/ 68 w 812"/>
                    <a:gd name="T67" fmla="*/ 110 h 564"/>
                    <a:gd name="T68" fmla="*/ 65 w 812"/>
                    <a:gd name="T69" fmla="*/ 119 h 564"/>
                    <a:gd name="T70" fmla="*/ 55 w 812"/>
                    <a:gd name="T71" fmla="*/ 135 h 564"/>
                    <a:gd name="T72" fmla="*/ 40 w 812"/>
                    <a:gd name="T73" fmla="*/ 131 h 564"/>
                    <a:gd name="T74" fmla="*/ 28 w 812"/>
                    <a:gd name="T75" fmla="*/ 86 h 564"/>
                    <a:gd name="T76" fmla="*/ 31 w 812"/>
                    <a:gd name="T77" fmla="*/ 52 h 564"/>
                    <a:gd name="T78" fmla="*/ 19 w 812"/>
                    <a:gd name="T79" fmla="*/ 60 h 564"/>
                    <a:gd name="T80" fmla="*/ 9 w 812"/>
                    <a:gd name="T81" fmla="*/ 50 h 564"/>
                    <a:gd name="T82" fmla="*/ 10 w 812"/>
                    <a:gd name="T83" fmla="*/ 46 h 564"/>
                    <a:gd name="T84" fmla="*/ 0 w 812"/>
                    <a:gd name="T85" fmla="*/ 31 h 564"/>
                    <a:gd name="T86" fmla="*/ 341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12" name="Freeform 96"/>
                <p:cNvSpPr>
                  <a:spLocks/>
                </p:cNvSpPr>
                <p:nvPr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>
                    <a:gd name="T0" fmla="*/ 3 w 43"/>
                    <a:gd name="T1" fmla="*/ 4 h 85"/>
                    <a:gd name="T2" fmla="*/ 8 w 43"/>
                    <a:gd name="T3" fmla="*/ 1 h 85"/>
                    <a:gd name="T4" fmla="*/ 16 w 43"/>
                    <a:gd name="T5" fmla="*/ 11 h 85"/>
                    <a:gd name="T6" fmla="*/ 8 w 43"/>
                    <a:gd name="T7" fmla="*/ 29 h 85"/>
                    <a:gd name="T8" fmla="*/ 0 w 43"/>
                    <a:gd name="T9" fmla="*/ 24 h 85"/>
                    <a:gd name="T10" fmla="*/ 3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13" name="Freeform 97"/>
                <p:cNvSpPr>
                  <a:spLocks/>
                </p:cNvSpPr>
                <p:nvPr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>
                    <a:gd name="T0" fmla="*/ 5 w 44"/>
                    <a:gd name="T1" fmla="*/ 9 h 74"/>
                    <a:gd name="T2" fmla="*/ 12 w 44"/>
                    <a:gd name="T3" fmla="*/ 1 h 74"/>
                    <a:gd name="T4" fmla="*/ 18 w 44"/>
                    <a:gd name="T5" fmla="*/ 1 h 74"/>
                    <a:gd name="T6" fmla="*/ 16 w 44"/>
                    <a:gd name="T7" fmla="*/ 8 h 74"/>
                    <a:gd name="T8" fmla="*/ 5 w 44"/>
                    <a:gd name="T9" fmla="*/ 24 h 74"/>
                    <a:gd name="T10" fmla="*/ 3 w 44"/>
                    <a:gd name="T11" fmla="*/ 19 h 74"/>
                    <a:gd name="T12" fmla="*/ 1 w 44"/>
                    <a:gd name="T13" fmla="*/ 12 h 74"/>
                    <a:gd name="T14" fmla="*/ 5 w 44"/>
                    <a:gd name="T15" fmla="*/ 9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14" name="Freeform 98"/>
                <p:cNvSpPr>
                  <a:spLocks/>
                </p:cNvSpPr>
                <p:nvPr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>
                    <a:gd name="T0" fmla="*/ 3 w 20"/>
                    <a:gd name="T1" fmla="*/ 5 h 30"/>
                    <a:gd name="T2" fmla="*/ 2 w 20"/>
                    <a:gd name="T3" fmla="*/ 10 h 30"/>
                    <a:gd name="T4" fmla="*/ 3 w 20"/>
                    <a:gd name="T5" fmla="*/ 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15" name="Freeform 99"/>
                <p:cNvSpPr>
                  <a:spLocks/>
                </p:cNvSpPr>
                <p:nvPr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>
                    <a:gd name="T0" fmla="*/ 305 w 682"/>
                    <a:gd name="T1" fmla="*/ 295 h 557"/>
                    <a:gd name="T2" fmla="*/ 309 w 682"/>
                    <a:gd name="T3" fmla="*/ 287 h 557"/>
                    <a:gd name="T4" fmla="*/ 317 w 682"/>
                    <a:gd name="T5" fmla="*/ 262 h 557"/>
                    <a:gd name="T6" fmla="*/ 196 w 682"/>
                    <a:gd name="T7" fmla="*/ 182 h 557"/>
                    <a:gd name="T8" fmla="*/ 179 w 682"/>
                    <a:gd name="T9" fmla="*/ 220 h 557"/>
                    <a:gd name="T10" fmla="*/ 192 w 682"/>
                    <a:gd name="T11" fmla="*/ 353 h 557"/>
                    <a:gd name="T12" fmla="*/ 179 w 682"/>
                    <a:gd name="T13" fmla="*/ 314 h 557"/>
                    <a:gd name="T14" fmla="*/ 154 w 682"/>
                    <a:gd name="T15" fmla="*/ 279 h 557"/>
                    <a:gd name="T16" fmla="*/ 156 w 682"/>
                    <a:gd name="T17" fmla="*/ 262 h 557"/>
                    <a:gd name="T18" fmla="*/ 157 w 682"/>
                    <a:gd name="T19" fmla="*/ 250 h 557"/>
                    <a:gd name="T20" fmla="*/ 140 w 682"/>
                    <a:gd name="T21" fmla="*/ 238 h 557"/>
                    <a:gd name="T22" fmla="*/ 123 w 682"/>
                    <a:gd name="T23" fmla="*/ 220 h 557"/>
                    <a:gd name="T24" fmla="*/ 94 w 682"/>
                    <a:gd name="T25" fmla="*/ 225 h 557"/>
                    <a:gd name="T26" fmla="*/ 80 w 682"/>
                    <a:gd name="T27" fmla="*/ 232 h 557"/>
                    <a:gd name="T28" fmla="*/ 50 w 682"/>
                    <a:gd name="T29" fmla="*/ 232 h 557"/>
                    <a:gd name="T30" fmla="*/ 14 w 682"/>
                    <a:gd name="T31" fmla="*/ 198 h 557"/>
                    <a:gd name="T32" fmla="*/ 7 w 682"/>
                    <a:gd name="T33" fmla="*/ 187 h 557"/>
                    <a:gd name="T34" fmla="*/ 0 w 682"/>
                    <a:gd name="T35" fmla="*/ 168 h 557"/>
                    <a:gd name="T36" fmla="*/ 15 w 682"/>
                    <a:gd name="T37" fmla="*/ 135 h 557"/>
                    <a:gd name="T38" fmla="*/ 20 w 682"/>
                    <a:gd name="T39" fmla="*/ 115 h 557"/>
                    <a:gd name="T40" fmla="*/ 32 w 682"/>
                    <a:gd name="T41" fmla="*/ 91 h 557"/>
                    <a:gd name="T42" fmla="*/ 51 w 682"/>
                    <a:gd name="T43" fmla="*/ 74 h 557"/>
                    <a:gd name="T44" fmla="*/ 106 w 682"/>
                    <a:gd name="T45" fmla="*/ 43 h 557"/>
                    <a:gd name="T46" fmla="*/ 140 w 682"/>
                    <a:gd name="T47" fmla="*/ 19 h 557"/>
                    <a:gd name="T48" fmla="*/ 164 w 682"/>
                    <a:gd name="T49" fmla="*/ 4 h 557"/>
                    <a:gd name="T50" fmla="*/ 230 w 682"/>
                    <a:gd name="T51" fmla="*/ 1 h 557"/>
                    <a:gd name="T52" fmla="*/ 253 w 682"/>
                    <a:gd name="T53" fmla="*/ 0 h 557"/>
                    <a:gd name="T54" fmla="*/ 244 w 682"/>
                    <a:gd name="T55" fmla="*/ 22 h 557"/>
                    <a:gd name="T56" fmla="*/ 281 w 682"/>
                    <a:gd name="T57" fmla="*/ 53 h 557"/>
                    <a:gd name="T58" fmla="*/ 316 w 682"/>
                    <a:gd name="T59" fmla="*/ 47 h 557"/>
                    <a:gd name="T60" fmla="*/ 336 w 682"/>
                    <a:gd name="T61" fmla="*/ 52 h 557"/>
                    <a:gd name="T62" fmla="*/ 355 w 682"/>
                    <a:gd name="T63" fmla="*/ 62 h 557"/>
                    <a:gd name="T64" fmla="*/ 363 w 682"/>
                    <a:gd name="T65" fmla="*/ 119 h 557"/>
                    <a:gd name="T66" fmla="*/ 363 w 682"/>
                    <a:gd name="T67" fmla="*/ 153 h 557"/>
                    <a:gd name="T68" fmla="*/ 380 w 682"/>
                    <a:gd name="T69" fmla="*/ 180 h 557"/>
                    <a:gd name="T70" fmla="*/ 410 w 682"/>
                    <a:gd name="T71" fmla="*/ 191 h 557"/>
                    <a:gd name="T72" fmla="*/ 432 w 682"/>
                    <a:gd name="T73" fmla="*/ 187 h 557"/>
                    <a:gd name="T74" fmla="*/ 422 w 682"/>
                    <a:gd name="T75" fmla="*/ 216 h 557"/>
                    <a:gd name="T76" fmla="*/ 380 w 682"/>
                    <a:gd name="T77" fmla="*/ 259 h 557"/>
                    <a:gd name="T78" fmla="*/ 348 w 682"/>
                    <a:gd name="T79" fmla="*/ 308 h 557"/>
                    <a:gd name="T80" fmla="*/ 353 w 682"/>
                    <a:gd name="T81" fmla="*/ 323 h 557"/>
                    <a:gd name="T82" fmla="*/ 276 w 682"/>
                    <a:gd name="T83" fmla="*/ 353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16" name="Freeform 100"/>
                <p:cNvSpPr>
                  <a:spLocks/>
                </p:cNvSpPr>
                <p:nvPr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>
                    <a:gd name="T0" fmla="*/ 154 w 257"/>
                    <a:gd name="T1" fmla="*/ 221 h 347"/>
                    <a:gd name="T2" fmla="*/ 148 w 257"/>
                    <a:gd name="T3" fmla="*/ 192 h 347"/>
                    <a:gd name="T4" fmla="*/ 138 w 257"/>
                    <a:gd name="T5" fmla="*/ 183 h 347"/>
                    <a:gd name="T6" fmla="*/ 136 w 257"/>
                    <a:gd name="T7" fmla="*/ 171 h 347"/>
                    <a:gd name="T8" fmla="*/ 133 w 257"/>
                    <a:gd name="T9" fmla="*/ 162 h 347"/>
                    <a:gd name="T10" fmla="*/ 133 w 257"/>
                    <a:gd name="T11" fmla="*/ 146 h 347"/>
                    <a:gd name="T12" fmla="*/ 131 w 257"/>
                    <a:gd name="T13" fmla="*/ 136 h 347"/>
                    <a:gd name="T14" fmla="*/ 145 w 257"/>
                    <a:gd name="T15" fmla="*/ 129 h 347"/>
                    <a:gd name="T16" fmla="*/ 163 w 257"/>
                    <a:gd name="T17" fmla="*/ 125 h 347"/>
                    <a:gd name="T18" fmla="*/ 163 w 257"/>
                    <a:gd name="T19" fmla="*/ 87 h 347"/>
                    <a:gd name="T20" fmla="*/ 34 w 257"/>
                    <a:gd name="T21" fmla="*/ 61 h 347"/>
                    <a:gd name="T22" fmla="*/ 20 w 257"/>
                    <a:gd name="T23" fmla="*/ 62 h 347"/>
                    <a:gd name="T24" fmla="*/ 10 w 257"/>
                    <a:gd name="T25" fmla="*/ 65 h 347"/>
                    <a:gd name="T26" fmla="*/ 0 w 257"/>
                    <a:gd name="T27" fmla="*/ 95 h 347"/>
                    <a:gd name="T28" fmla="*/ 59 w 257"/>
                    <a:gd name="T29" fmla="*/ 220 h 347"/>
                    <a:gd name="T30" fmla="*/ 154 w 257"/>
                    <a:gd name="T31" fmla="*/ 22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17" name="Freeform 101"/>
                <p:cNvSpPr>
                  <a:spLocks/>
                </p:cNvSpPr>
                <p:nvPr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>
                    <a:gd name="T0" fmla="*/ 3 w 19"/>
                    <a:gd name="T1" fmla="*/ 8 h 37"/>
                    <a:gd name="T2" fmla="*/ 7 w 19"/>
                    <a:gd name="T3" fmla="*/ 7 h 37"/>
                    <a:gd name="T4" fmla="*/ 3 w 19"/>
                    <a:gd name="T5" fmla="*/ 8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18" name="Freeform 102"/>
                <p:cNvSpPr>
                  <a:spLocks/>
                </p:cNvSpPr>
                <p:nvPr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>
                    <a:gd name="T0" fmla="*/ 5 w 22"/>
                    <a:gd name="T1" fmla="*/ 4 h 20"/>
                    <a:gd name="T2" fmla="*/ 7 w 22"/>
                    <a:gd name="T3" fmla="*/ 0 h 20"/>
                    <a:gd name="T4" fmla="*/ 8 w 22"/>
                    <a:gd name="T5" fmla="*/ 4 h 20"/>
                    <a:gd name="T6" fmla="*/ 3 w 22"/>
                    <a:gd name="T7" fmla="*/ 7 h 20"/>
                    <a:gd name="T8" fmla="*/ 5 w 22"/>
                    <a:gd name="T9" fmla="*/ 4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19" name="Freeform 103"/>
                <p:cNvSpPr>
                  <a:spLocks/>
                </p:cNvSpPr>
                <p:nvPr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>
                    <a:gd name="T0" fmla="*/ 11 w 57"/>
                    <a:gd name="T1" fmla="*/ 6 h 30"/>
                    <a:gd name="T2" fmla="*/ 14 w 57"/>
                    <a:gd name="T3" fmla="*/ 2 h 30"/>
                    <a:gd name="T4" fmla="*/ 16 w 57"/>
                    <a:gd name="T5" fmla="*/ 10 h 30"/>
                    <a:gd name="T6" fmla="*/ 11 w 57"/>
                    <a:gd name="T7" fmla="*/ 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20" name="Freeform 104"/>
                <p:cNvSpPr>
                  <a:spLocks/>
                </p:cNvSpPr>
                <p:nvPr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>
                    <a:gd name="T0" fmla="*/ 201 w 693"/>
                    <a:gd name="T1" fmla="*/ 155 h 696"/>
                    <a:gd name="T2" fmla="*/ 167 w 693"/>
                    <a:gd name="T3" fmla="*/ 151 h 696"/>
                    <a:gd name="T4" fmla="*/ 138 w 693"/>
                    <a:gd name="T5" fmla="*/ 138 h 696"/>
                    <a:gd name="T6" fmla="*/ 113 w 693"/>
                    <a:gd name="T7" fmla="*/ 134 h 696"/>
                    <a:gd name="T8" fmla="*/ 101 w 693"/>
                    <a:gd name="T9" fmla="*/ 139 h 696"/>
                    <a:gd name="T10" fmla="*/ 111 w 693"/>
                    <a:gd name="T11" fmla="*/ 143 h 696"/>
                    <a:gd name="T12" fmla="*/ 125 w 693"/>
                    <a:gd name="T13" fmla="*/ 157 h 696"/>
                    <a:gd name="T14" fmla="*/ 137 w 693"/>
                    <a:gd name="T15" fmla="*/ 159 h 696"/>
                    <a:gd name="T16" fmla="*/ 142 w 693"/>
                    <a:gd name="T17" fmla="*/ 179 h 696"/>
                    <a:gd name="T18" fmla="*/ 133 w 693"/>
                    <a:gd name="T19" fmla="*/ 185 h 696"/>
                    <a:gd name="T20" fmla="*/ 111 w 693"/>
                    <a:gd name="T21" fmla="*/ 206 h 696"/>
                    <a:gd name="T22" fmla="*/ 96 w 693"/>
                    <a:gd name="T23" fmla="*/ 210 h 696"/>
                    <a:gd name="T24" fmla="*/ 41 w 693"/>
                    <a:gd name="T25" fmla="*/ 233 h 696"/>
                    <a:gd name="T26" fmla="*/ 33 w 693"/>
                    <a:gd name="T27" fmla="*/ 206 h 696"/>
                    <a:gd name="T28" fmla="*/ 19 w 693"/>
                    <a:gd name="T29" fmla="*/ 175 h 696"/>
                    <a:gd name="T30" fmla="*/ 14 w 693"/>
                    <a:gd name="T31" fmla="*/ 150 h 696"/>
                    <a:gd name="T32" fmla="*/ 23 w 693"/>
                    <a:gd name="T33" fmla="*/ 115 h 696"/>
                    <a:gd name="T34" fmla="*/ 7 w 693"/>
                    <a:gd name="T35" fmla="*/ 131 h 696"/>
                    <a:gd name="T36" fmla="*/ 34 w 693"/>
                    <a:gd name="T37" fmla="*/ 94 h 696"/>
                    <a:gd name="T38" fmla="*/ 48 w 693"/>
                    <a:gd name="T39" fmla="*/ 68 h 696"/>
                    <a:gd name="T40" fmla="*/ 16 w 693"/>
                    <a:gd name="T41" fmla="*/ 68 h 696"/>
                    <a:gd name="T42" fmla="*/ 0 w 693"/>
                    <a:gd name="T43" fmla="*/ 66 h 696"/>
                    <a:gd name="T44" fmla="*/ 11 w 693"/>
                    <a:gd name="T45" fmla="*/ 47 h 696"/>
                    <a:gd name="T46" fmla="*/ 41 w 693"/>
                    <a:gd name="T47" fmla="*/ 37 h 696"/>
                    <a:gd name="T48" fmla="*/ 94 w 693"/>
                    <a:gd name="T49" fmla="*/ 42 h 696"/>
                    <a:gd name="T50" fmla="*/ 97 w 693"/>
                    <a:gd name="T51" fmla="*/ 21 h 696"/>
                    <a:gd name="T52" fmla="*/ 111 w 693"/>
                    <a:gd name="T53" fmla="*/ 0 h 696"/>
                    <a:gd name="T54" fmla="*/ 152 w 693"/>
                    <a:gd name="T55" fmla="*/ 15 h 696"/>
                    <a:gd name="T56" fmla="*/ 140 w 693"/>
                    <a:gd name="T57" fmla="*/ 29 h 696"/>
                    <a:gd name="T58" fmla="*/ 128 w 693"/>
                    <a:gd name="T59" fmla="*/ 59 h 696"/>
                    <a:gd name="T60" fmla="*/ 154 w 693"/>
                    <a:gd name="T61" fmla="*/ 64 h 696"/>
                    <a:gd name="T62" fmla="*/ 159 w 693"/>
                    <a:gd name="T63" fmla="*/ 46 h 696"/>
                    <a:gd name="T64" fmla="*/ 178 w 693"/>
                    <a:gd name="T65" fmla="*/ 31 h 696"/>
                    <a:gd name="T66" fmla="*/ 212 w 693"/>
                    <a:gd name="T67" fmla="*/ 29 h 696"/>
                    <a:gd name="T68" fmla="*/ 225 w 693"/>
                    <a:gd name="T69" fmla="*/ 17 h 696"/>
                    <a:gd name="T70" fmla="*/ 230 w 693"/>
                    <a:gd name="T71" fmla="*/ 154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21" name="Freeform 105"/>
                <p:cNvSpPr>
                  <a:spLocks/>
                </p:cNvSpPr>
                <p:nvPr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>
                    <a:gd name="T0" fmla="*/ 524 w 931"/>
                    <a:gd name="T1" fmla="*/ 0 h 149"/>
                    <a:gd name="T2" fmla="*/ 91 w 931"/>
                    <a:gd name="T3" fmla="*/ 18 h 149"/>
                    <a:gd name="T4" fmla="*/ 58 w 931"/>
                    <a:gd name="T5" fmla="*/ 27 h 149"/>
                    <a:gd name="T6" fmla="*/ 39 w 931"/>
                    <a:gd name="T7" fmla="*/ 27 h 149"/>
                    <a:gd name="T8" fmla="*/ 14 w 931"/>
                    <a:gd name="T9" fmla="*/ 49 h 149"/>
                    <a:gd name="T10" fmla="*/ 0 w 931"/>
                    <a:gd name="T11" fmla="*/ 67 h 149"/>
                    <a:gd name="T12" fmla="*/ 37 w 931"/>
                    <a:gd name="T13" fmla="*/ 73 h 149"/>
                    <a:gd name="T14" fmla="*/ 62 w 931"/>
                    <a:gd name="T15" fmla="*/ 61 h 149"/>
                    <a:gd name="T16" fmla="*/ 69 w 931"/>
                    <a:gd name="T17" fmla="*/ 54 h 149"/>
                    <a:gd name="T18" fmla="*/ 106 w 931"/>
                    <a:gd name="T19" fmla="*/ 33 h 149"/>
                    <a:gd name="T20" fmla="*/ 136 w 931"/>
                    <a:gd name="T21" fmla="*/ 29 h 149"/>
                    <a:gd name="T22" fmla="*/ 150 w 931"/>
                    <a:gd name="T23" fmla="*/ 60 h 149"/>
                    <a:gd name="T24" fmla="*/ 119 w 931"/>
                    <a:gd name="T25" fmla="*/ 69 h 149"/>
                    <a:gd name="T26" fmla="*/ 147 w 931"/>
                    <a:gd name="T27" fmla="*/ 72 h 149"/>
                    <a:gd name="T28" fmla="*/ 159 w 931"/>
                    <a:gd name="T29" fmla="*/ 57 h 149"/>
                    <a:gd name="T30" fmla="*/ 169 w 931"/>
                    <a:gd name="T31" fmla="*/ 59 h 149"/>
                    <a:gd name="T32" fmla="*/ 161 w 931"/>
                    <a:gd name="T33" fmla="*/ 34 h 149"/>
                    <a:gd name="T34" fmla="*/ 169 w 931"/>
                    <a:gd name="T35" fmla="*/ 28 h 149"/>
                    <a:gd name="T36" fmla="*/ 176 w 931"/>
                    <a:gd name="T37" fmla="*/ 56 h 149"/>
                    <a:gd name="T38" fmla="*/ 169 w 931"/>
                    <a:gd name="T39" fmla="*/ 72 h 149"/>
                    <a:gd name="T40" fmla="*/ 188 w 931"/>
                    <a:gd name="T41" fmla="*/ 83 h 149"/>
                    <a:gd name="T42" fmla="*/ 190 w 931"/>
                    <a:gd name="T43" fmla="*/ 59 h 149"/>
                    <a:gd name="T44" fmla="*/ 210 w 931"/>
                    <a:gd name="T45" fmla="*/ 66 h 149"/>
                    <a:gd name="T46" fmla="*/ 242 w 931"/>
                    <a:gd name="T47" fmla="*/ 47 h 149"/>
                    <a:gd name="T48" fmla="*/ 260 w 931"/>
                    <a:gd name="T49" fmla="*/ 32 h 149"/>
                    <a:gd name="T50" fmla="*/ 279 w 931"/>
                    <a:gd name="T51" fmla="*/ 36 h 149"/>
                    <a:gd name="T52" fmla="*/ 289 w 931"/>
                    <a:gd name="T53" fmla="*/ 32 h 149"/>
                    <a:gd name="T54" fmla="*/ 274 w 931"/>
                    <a:gd name="T55" fmla="*/ 28 h 149"/>
                    <a:gd name="T56" fmla="*/ 301 w 931"/>
                    <a:gd name="T57" fmla="*/ 22 h 149"/>
                    <a:gd name="T58" fmla="*/ 345 w 931"/>
                    <a:gd name="T59" fmla="*/ 34 h 149"/>
                    <a:gd name="T60" fmla="*/ 369 w 931"/>
                    <a:gd name="T61" fmla="*/ 27 h 149"/>
                    <a:gd name="T62" fmla="*/ 371 w 931"/>
                    <a:gd name="T63" fmla="*/ 40 h 149"/>
                    <a:gd name="T64" fmla="*/ 361 w 931"/>
                    <a:gd name="T65" fmla="*/ 64 h 149"/>
                    <a:gd name="T66" fmla="*/ 388 w 931"/>
                    <a:gd name="T67" fmla="*/ 56 h 149"/>
                    <a:gd name="T68" fmla="*/ 396 w 931"/>
                    <a:gd name="T69" fmla="*/ 51 h 149"/>
                    <a:gd name="T70" fmla="*/ 411 w 931"/>
                    <a:gd name="T71" fmla="*/ 39 h 149"/>
                    <a:gd name="T72" fmla="*/ 504 w 931"/>
                    <a:gd name="T73" fmla="*/ 5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22" name="Freeform 106"/>
                <p:cNvSpPr>
                  <a:spLocks/>
                </p:cNvSpPr>
                <p:nvPr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>
                    <a:gd name="T0" fmla="*/ 1 w 31"/>
                    <a:gd name="T1" fmla="*/ 9 h 30"/>
                    <a:gd name="T2" fmla="*/ 13 w 31"/>
                    <a:gd name="T3" fmla="*/ 0 h 30"/>
                    <a:gd name="T4" fmla="*/ 8 w 31"/>
                    <a:gd name="T5" fmla="*/ 8 h 30"/>
                    <a:gd name="T6" fmla="*/ 1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23" name="Freeform 107"/>
                <p:cNvSpPr>
                  <a:spLocks/>
                </p:cNvSpPr>
                <p:nvPr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>
                    <a:gd name="T0" fmla="*/ 3 w 44"/>
                    <a:gd name="T1" fmla="*/ 11 h 32"/>
                    <a:gd name="T2" fmla="*/ 10 w 44"/>
                    <a:gd name="T3" fmla="*/ 0 h 32"/>
                    <a:gd name="T4" fmla="*/ 16 w 44"/>
                    <a:gd name="T5" fmla="*/ 1 h 32"/>
                    <a:gd name="T6" fmla="*/ 3 w 44"/>
                    <a:gd name="T7" fmla="*/ 11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24" name="Freeform 108"/>
                <p:cNvSpPr>
                  <a:spLocks/>
                </p:cNvSpPr>
                <p:nvPr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>
                    <a:gd name="T0" fmla="*/ 16 w 76"/>
                    <a:gd name="T1" fmla="*/ 6 h 18"/>
                    <a:gd name="T2" fmla="*/ 11 w 76"/>
                    <a:gd name="T3" fmla="*/ 1 h 18"/>
                    <a:gd name="T4" fmla="*/ 16 w 76"/>
                    <a:gd name="T5" fmla="*/ 6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25" name="Freeform 109"/>
                <p:cNvSpPr>
                  <a:spLocks/>
                </p:cNvSpPr>
                <p:nvPr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>
                    <a:gd name="T0" fmla="*/ 0 w 42"/>
                    <a:gd name="T1" fmla="*/ 7 h 44"/>
                    <a:gd name="T2" fmla="*/ 5 w 42"/>
                    <a:gd name="T3" fmla="*/ 3 h 44"/>
                    <a:gd name="T4" fmla="*/ 0 w 42"/>
                    <a:gd name="T5" fmla="*/ 7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126" name="Freeform 110"/>
                <p:cNvSpPr>
                  <a:spLocks/>
                </p:cNvSpPr>
                <p:nvPr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>
                    <a:gd name="T0" fmla="*/ 3 w 31"/>
                    <a:gd name="T1" fmla="*/ 7 h 30"/>
                    <a:gd name="T2" fmla="*/ 14 w 31"/>
                    <a:gd name="T3" fmla="*/ 3 h 30"/>
                    <a:gd name="T4" fmla="*/ 3 w 31"/>
                    <a:gd name="T5" fmla="*/ 7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N" sz="2400" smtClean="0">
                    <a:solidFill>
                      <a:srgbClr val="000000"/>
                    </a:solidFill>
                    <a:latin typeface="Times" charset="0"/>
                  </a:endParaRPr>
                </a:p>
              </p:txBody>
            </p:sp>
          </p:grpSp>
        </p:grpSp>
        <p:grpSp>
          <p:nvGrpSpPr>
            <p:cNvPr id="1035" name="Group 111"/>
            <p:cNvGrpSpPr>
              <a:grpSpLocks/>
            </p:cNvGrpSpPr>
            <p:nvPr/>
          </p:nvGrpSpPr>
          <p:grpSpPr bwMode="auto">
            <a:xfrm>
              <a:off x="798" y="111"/>
              <a:ext cx="4702" cy="418"/>
              <a:chOff x="798" y="255"/>
              <a:chExt cx="4702" cy="418"/>
            </a:xfrm>
          </p:grpSpPr>
          <p:sp>
            <p:nvSpPr>
              <p:cNvPr id="1062" name="Line 112"/>
              <p:cNvSpPr>
                <a:spLocks noChangeShapeType="1"/>
              </p:cNvSpPr>
              <p:nvPr/>
            </p:nvSpPr>
            <p:spPr bwMode="white">
              <a:xfrm>
                <a:off x="798" y="476"/>
                <a:ext cx="470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63" name="Line 113"/>
              <p:cNvSpPr>
                <a:spLocks noChangeShapeType="1"/>
              </p:cNvSpPr>
              <p:nvPr/>
            </p:nvSpPr>
            <p:spPr bwMode="white">
              <a:xfrm>
                <a:off x="102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64" name="Line 114"/>
              <p:cNvSpPr>
                <a:spLocks noChangeShapeType="1"/>
              </p:cNvSpPr>
              <p:nvPr/>
            </p:nvSpPr>
            <p:spPr bwMode="white">
              <a:xfrm>
                <a:off x="125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65" name="Line 115"/>
              <p:cNvSpPr>
                <a:spLocks noChangeShapeType="1"/>
              </p:cNvSpPr>
              <p:nvPr/>
            </p:nvSpPr>
            <p:spPr bwMode="white">
              <a:xfrm>
                <a:off x="148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66" name="Line 116"/>
              <p:cNvSpPr>
                <a:spLocks noChangeShapeType="1"/>
              </p:cNvSpPr>
              <p:nvPr/>
            </p:nvSpPr>
            <p:spPr bwMode="white">
              <a:xfrm>
                <a:off x="171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67" name="Line 117"/>
              <p:cNvSpPr>
                <a:spLocks noChangeShapeType="1"/>
              </p:cNvSpPr>
              <p:nvPr/>
            </p:nvSpPr>
            <p:spPr bwMode="white">
              <a:xfrm>
                <a:off x="193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68" name="Line 118"/>
              <p:cNvSpPr>
                <a:spLocks noChangeShapeType="1"/>
              </p:cNvSpPr>
              <p:nvPr/>
            </p:nvSpPr>
            <p:spPr bwMode="white">
              <a:xfrm>
                <a:off x="216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69" name="Line 119"/>
              <p:cNvSpPr>
                <a:spLocks noChangeShapeType="1"/>
              </p:cNvSpPr>
              <p:nvPr/>
            </p:nvSpPr>
            <p:spPr bwMode="white">
              <a:xfrm>
                <a:off x="239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70" name="Line 120"/>
              <p:cNvSpPr>
                <a:spLocks noChangeShapeType="1"/>
              </p:cNvSpPr>
              <p:nvPr/>
            </p:nvSpPr>
            <p:spPr bwMode="white">
              <a:xfrm>
                <a:off x="262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71" name="Line 121"/>
              <p:cNvSpPr>
                <a:spLocks noChangeShapeType="1"/>
              </p:cNvSpPr>
              <p:nvPr/>
            </p:nvSpPr>
            <p:spPr bwMode="white">
              <a:xfrm>
                <a:off x="285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72" name="Line 122"/>
              <p:cNvSpPr>
                <a:spLocks noChangeShapeType="1"/>
              </p:cNvSpPr>
              <p:nvPr/>
            </p:nvSpPr>
            <p:spPr bwMode="white">
              <a:xfrm>
                <a:off x="307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73" name="Line 123"/>
              <p:cNvSpPr>
                <a:spLocks noChangeShapeType="1"/>
              </p:cNvSpPr>
              <p:nvPr/>
            </p:nvSpPr>
            <p:spPr bwMode="white">
              <a:xfrm>
                <a:off x="330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74" name="Line 124"/>
              <p:cNvSpPr>
                <a:spLocks noChangeShapeType="1"/>
              </p:cNvSpPr>
              <p:nvPr/>
            </p:nvSpPr>
            <p:spPr bwMode="white">
              <a:xfrm>
                <a:off x="353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75" name="Line 125"/>
              <p:cNvSpPr>
                <a:spLocks noChangeShapeType="1"/>
              </p:cNvSpPr>
              <p:nvPr/>
            </p:nvSpPr>
            <p:spPr bwMode="white">
              <a:xfrm>
                <a:off x="376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76" name="Line 126"/>
              <p:cNvSpPr>
                <a:spLocks noChangeShapeType="1"/>
              </p:cNvSpPr>
              <p:nvPr/>
            </p:nvSpPr>
            <p:spPr bwMode="white">
              <a:xfrm>
                <a:off x="399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77" name="Line 127"/>
              <p:cNvSpPr>
                <a:spLocks noChangeShapeType="1"/>
              </p:cNvSpPr>
              <p:nvPr/>
            </p:nvSpPr>
            <p:spPr bwMode="white">
              <a:xfrm>
                <a:off x="421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78" name="Line 128"/>
              <p:cNvSpPr>
                <a:spLocks noChangeShapeType="1"/>
              </p:cNvSpPr>
              <p:nvPr/>
            </p:nvSpPr>
            <p:spPr bwMode="white">
              <a:xfrm>
                <a:off x="444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79" name="Line 129"/>
              <p:cNvSpPr>
                <a:spLocks noChangeShapeType="1"/>
              </p:cNvSpPr>
              <p:nvPr/>
            </p:nvSpPr>
            <p:spPr bwMode="white">
              <a:xfrm>
                <a:off x="467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80" name="Line 130"/>
              <p:cNvSpPr>
                <a:spLocks noChangeShapeType="1"/>
              </p:cNvSpPr>
              <p:nvPr/>
            </p:nvSpPr>
            <p:spPr bwMode="white">
              <a:xfrm>
                <a:off x="490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81" name="Line 131"/>
              <p:cNvSpPr>
                <a:spLocks noChangeShapeType="1"/>
              </p:cNvSpPr>
              <p:nvPr/>
            </p:nvSpPr>
            <p:spPr bwMode="white">
              <a:xfrm>
                <a:off x="513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82" name="Line 132"/>
              <p:cNvSpPr>
                <a:spLocks noChangeShapeType="1"/>
              </p:cNvSpPr>
              <p:nvPr/>
            </p:nvSpPr>
            <p:spPr bwMode="white">
              <a:xfrm>
                <a:off x="535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</p:grpSp>
        <p:grpSp>
          <p:nvGrpSpPr>
            <p:cNvPr id="1036" name="Group 133"/>
            <p:cNvGrpSpPr>
              <a:grpSpLocks/>
            </p:cNvGrpSpPr>
            <p:nvPr/>
          </p:nvGrpSpPr>
          <p:grpSpPr bwMode="auto">
            <a:xfrm>
              <a:off x="1208" y="109"/>
              <a:ext cx="3694" cy="423"/>
              <a:chOff x="1034" y="245"/>
              <a:chExt cx="3694" cy="423"/>
            </a:xfrm>
          </p:grpSpPr>
          <p:sp>
            <p:nvSpPr>
              <p:cNvPr id="1037" name="Line 134"/>
              <p:cNvSpPr>
                <a:spLocks noChangeShapeType="1"/>
              </p:cNvSpPr>
              <p:nvPr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38" name="Line 135"/>
              <p:cNvSpPr>
                <a:spLocks noChangeShapeType="1"/>
              </p:cNvSpPr>
              <p:nvPr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39" name="Line 136"/>
              <p:cNvSpPr>
                <a:spLocks noChangeShapeType="1"/>
              </p:cNvSpPr>
              <p:nvPr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40" name="Line 137"/>
              <p:cNvSpPr>
                <a:spLocks noChangeShapeType="1"/>
              </p:cNvSpPr>
              <p:nvPr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41" name="Line 138"/>
              <p:cNvSpPr>
                <a:spLocks noChangeShapeType="1"/>
              </p:cNvSpPr>
              <p:nvPr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42" name="Line 139"/>
              <p:cNvSpPr>
                <a:spLocks noChangeShapeType="1"/>
              </p:cNvSpPr>
              <p:nvPr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43" name="Line 140"/>
              <p:cNvSpPr>
                <a:spLocks noChangeShapeType="1"/>
              </p:cNvSpPr>
              <p:nvPr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44" name="Line 141"/>
              <p:cNvSpPr>
                <a:spLocks noChangeShapeType="1"/>
              </p:cNvSpPr>
              <p:nvPr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45" name="Line 142"/>
              <p:cNvSpPr>
                <a:spLocks noChangeShapeType="1"/>
              </p:cNvSpPr>
              <p:nvPr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46" name="Line 143"/>
              <p:cNvSpPr>
                <a:spLocks noChangeShapeType="1"/>
              </p:cNvSpPr>
              <p:nvPr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47" name="Line 144"/>
              <p:cNvSpPr>
                <a:spLocks noChangeShapeType="1"/>
              </p:cNvSpPr>
              <p:nvPr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48" name="Line 145"/>
              <p:cNvSpPr>
                <a:spLocks noChangeShapeType="1"/>
              </p:cNvSpPr>
              <p:nvPr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49" name="Line 146"/>
              <p:cNvSpPr>
                <a:spLocks noChangeShapeType="1"/>
              </p:cNvSpPr>
              <p:nvPr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50" name="Line 147"/>
              <p:cNvSpPr>
                <a:spLocks noChangeShapeType="1"/>
              </p:cNvSpPr>
              <p:nvPr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51" name="Line 148"/>
              <p:cNvSpPr>
                <a:spLocks noChangeShapeType="1"/>
              </p:cNvSpPr>
              <p:nvPr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52" name="Line 149"/>
              <p:cNvSpPr>
                <a:spLocks noChangeShapeType="1"/>
              </p:cNvSpPr>
              <p:nvPr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53" name="Line 150"/>
              <p:cNvSpPr>
                <a:spLocks noChangeShapeType="1"/>
              </p:cNvSpPr>
              <p:nvPr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54" name="Line 151"/>
              <p:cNvSpPr>
                <a:spLocks noChangeShapeType="1"/>
              </p:cNvSpPr>
              <p:nvPr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55" name="Line 152"/>
              <p:cNvSpPr>
                <a:spLocks noChangeShapeType="1"/>
              </p:cNvSpPr>
              <p:nvPr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56" name="Line 153"/>
              <p:cNvSpPr>
                <a:spLocks noChangeShapeType="1"/>
              </p:cNvSpPr>
              <p:nvPr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57" name="Line 154"/>
              <p:cNvSpPr>
                <a:spLocks noChangeShapeType="1"/>
              </p:cNvSpPr>
              <p:nvPr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58" name="Line 155"/>
              <p:cNvSpPr>
                <a:spLocks noChangeShapeType="1"/>
              </p:cNvSpPr>
              <p:nvPr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59" name="Line 156"/>
              <p:cNvSpPr>
                <a:spLocks noChangeShapeType="1"/>
              </p:cNvSpPr>
              <p:nvPr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60" name="Line 157"/>
              <p:cNvSpPr>
                <a:spLocks noChangeShapeType="1"/>
              </p:cNvSpPr>
              <p:nvPr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061" name="Line 158"/>
              <p:cNvSpPr>
                <a:spLocks noChangeShapeType="1"/>
              </p:cNvSpPr>
              <p:nvPr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 smtClean="0">
                  <a:solidFill>
                    <a:srgbClr val="000000"/>
                  </a:solidFill>
                  <a:latin typeface="Time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3651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0769600" y="6629400"/>
            <a:ext cx="142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9DFFF6"/>
                </a:solidFill>
                <a:latin typeface="Times New Roman" pitchFamily="18" charset="0"/>
                <a:cs typeface="Times New Roman" pitchFamily="18" charset="0"/>
              </a:rPr>
              <a:t>www.sikhs.nl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3263900" y="6397625"/>
            <a:ext cx="423545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3399FF"/>
                </a:solidFill>
              </a:rPr>
              <a:t>Sikh Society in Netherlands</a:t>
            </a:r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invGray">
          <a:xfrm>
            <a:off x="33867" y="6327776"/>
            <a:ext cx="12192000" cy="74613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4076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1541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1541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Univers" pitchFamily="34" charset="0"/>
        </a:defRPr>
      </a:lvl2pPr>
      <a:lvl3pPr algn="l" defTabSz="11541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Univers" pitchFamily="34" charset="0"/>
        </a:defRPr>
      </a:lvl3pPr>
      <a:lvl4pPr algn="l" defTabSz="11541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Univers" pitchFamily="34" charset="0"/>
        </a:defRPr>
      </a:lvl4pPr>
      <a:lvl5pPr algn="l" defTabSz="11541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Univers" pitchFamily="34" charset="0"/>
        </a:defRPr>
      </a:lvl5pPr>
      <a:lvl6pPr marL="457200" algn="l" defTabSz="11541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Univers" pitchFamily="34" charset="0"/>
        </a:defRPr>
      </a:lvl6pPr>
      <a:lvl7pPr marL="914400" algn="l" defTabSz="11541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Univers" pitchFamily="34" charset="0"/>
        </a:defRPr>
      </a:lvl7pPr>
      <a:lvl8pPr marL="1371600" algn="l" defTabSz="11541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Univers" pitchFamily="34" charset="0"/>
        </a:defRPr>
      </a:lvl8pPr>
      <a:lvl9pPr marL="1828800" algn="l" defTabSz="11541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Univer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Ÿ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Ÿ"/>
        <a:defRPr sz="2200">
          <a:solidFill>
            <a:schemeClr val="tx1"/>
          </a:solidFill>
          <a:latin typeface="+mn-lt"/>
        </a:defRPr>
      </a:lvl3pPr>
      <a:lvl4pPr marL="171450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­"/>
        <a:defRPr sz="22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­"/>
        <a:defRPr sz="2200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­"/>
        <a:defRPr sz="2200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­"/>
        <a:defRPr sz="2200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­"/>
        <a:defRPr sz="2200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­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http://www.strath.ac.uk/Departments/SocialStudies/RE/Database/Graphics/Artefacts/jpegs/Sikh/Kach.jp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93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Socio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Religious Ideologies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78369"/>
            <a:ext cx="9144000" cy="247943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Compiled by</a:t>
            </a:r>
          </a:p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Dr.D.Nirmala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Social Work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Bharathidasan University</a:t>
            </a:r>
          </a:p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Tiruchirappalli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16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Jainism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Jainism is the way of life and its one of the oldest religion of the world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Believes in cyclical nature of universe, it discourage superstition and blind belief and encourages free and rational thinking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Jainism lays heavy emphasis on non- violence and discipline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Jains have always practiced non-violence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vegetarianism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Meditation and Yoga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Environmentalism</a:t>
            </a:r>
          </a:p>
        </p:txBody>
      </p:sp>
    </p:spTree>
    <p:extLst>
      <p:ext uri="{BB962C8B-B14F-4D97-AF65-F5344CB8AC3E}">
        <p14:creationId xmlns:p14="http://schemas.microsoft.com/office/powerpoint/2010/main" xmlns="" val="153192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Jainism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 Violence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Multiplicity of views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Strengthens autonomy of thoughts, speech, and non- possessiveness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 Possessiveness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Truthfulness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stealing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959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 of Jainism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Jainism believes in Godhood but does not believes God to be the first cause, God is not a creator, Preserver, Destroyer of the universe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“God” does not punish or reward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person is responsible for improving one’s life by one’s self endeavor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person is capable of achieving Godhood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living being have souls and are equal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Elimination of karma is the path of liberation and achievement of godhood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free from all karma is the ultimate goal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078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life of a Jain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 of conduct for Monks and Nuns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 of Laymen and Laywomen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Vegetarianism and Non-Violent Practices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Meditation and Introspection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Forgiveness is a Moral Doctrine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Compassion, Charity and Community service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Preservation of the Environment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9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Sikhism comes from the word “Sikh” –Disciple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It’s a distinct and unique religion not a set of Hinduism or Islam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Gurudwara- House of worship( Sikh temple)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is one god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True is the name of god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creator, without fear, without enmity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Timeless, without birth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unborn and Self illumined</a:t>
            </a:r>
          </a:p>
        </p:txBody>
      </p:sp>
    </p:spTree>
    <p:extLst>
      <p:ext uri="{BB962C8B-B14F-4D97-AF65-F5344CB8AC3E}">
        <p14:creationId xmlns:p14="http://schemas.microsoft.com/office/powerpoint/2010/main" xmlns="" val="311735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master Guru Nanak Dev Ji (1469-1539)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Founder of the Sikhism based on Equality and Justice for all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Origin of the universe is from ONE eternal light source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and Women have same rights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 life – a precious blessing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Freedom and Liberty for all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Truth, fearless, non-hateful spirit are important in attaining salvation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Justice and liberty for all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Respect all religions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Equality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26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and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Welfare of all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Selfless services to humanity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Sharing with needy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Honest labor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9862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Sikhism – Behold all human race as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hymns of Muslim, Hindu and lower caste were incorporated into Guru Granth Sahib Ji alongside Sikh Gurus Hymns without any  of distinction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Sikh serving water to friend and foes alike in the battle field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LANGAR- Free Community Kitchen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 tradition of langer (where everyone sit together and share a meal after services      	regardless of social class or whether they are rich or poor)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 the ideals of equality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Oneness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Humankind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60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Continues……..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Honest Labour and Work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Equal Right to women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Community services ( Helping the poor and needy)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249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of origin – Israel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Founder – Jesus of Nazareth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Sacred building- Church, Chapel and Cathedral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Christianity shares a number of beliefs  and practices with other religions (Judaism and Islam)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724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Buddhism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Founded by Siddhartha Gautama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wealthy prince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 had vision of him becoming a wandering holy man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 locked him within palace walls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Siddhartha Gautama left his family and riches behind in an attempt to find the realm in life   where there is no suffering or death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Followed Hinduism for a while however he did not fully accept it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Eventually began meditating and fasting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802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Christianity began in Judea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for the poor/needy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in the fight against infanticide, degradation of women, slavery, child labour, etc.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Founded first hospitals,schools,science academics, orphanages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of artistic development in architecture, music, literature, and fine art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18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Worked contrary to concept of deserving/underserving poor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Responded to the needs of the poor in Christ’s name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 hired ‘friendly visitors”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Developed first relief agencies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Maintain the belief that all people need to be saved through faith in Jesus Christ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Respect human dignity, autonomy and the right to self direction  </a:t>
            </a:r>
          </a:p>
        </p:txBody>
      </p:sp>
    </p:spTree>
    <p:extLst>
      <p:ext uri="{BB962C8B-B14F-4D97-AF65-F5344CB8AC3E}">
        <p14:creationId xmlns:p14="http://schemas.microsoft.com/office/powerpoint/2010/main" xmlns="" val="252417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 to Hinduism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“There is only one God, but endless are his aspects and endless are his names”</a:t>
            </a:r>
          </a:p>
        </p:txBody>
      </p:sp>
    </p:spTree>
    <p:extLst>
      <p:ext uri="{BB962C8B-B14F-4D97-AF65-F5344CB8AC3E}">
        <p14:creationId xmlns:p14="http://schemas.microsoft.com/office/powerpoint/2010/main" xmlns="" val="763494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3"/>
            <a:ext cx="4142317" cy="5013325"/>
          </a:xfrm>
        </p:spPr>
        <p:txBody>
          <a:bodyPr/>
          <a:lstStyle/>
          <a:p>
            <a:pPr eaLnBrk="1" hangingPunct="1"/>
            <a:r>
              <a:rPr lang="en-US" altLang="en-US" smtClean="0"/>
              <a:t>The vast majority of Hindus live in India and Nepal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00" y="990600"/>
            <a:ext cx="5818717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2209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         Goal of Hinduism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3"/>
            <a:ext cx="51816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Moksha: “release or liberation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06400" y="3048000"/>
            <a:ext cx="55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United forever with the divine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06400" y="3962400"/>
            <a:ext cx="528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Infinite bliss and awareness</a:t>
            </a:r>
          </a:p>
        </p:txBody>
      </p:sp>
    </p:spTree>
    <p:extLst>
      <p:ext uri="{BB962C8B-B14F-4D97-AF65-F5344CB8AC3E}">
        <p14:creationId xmlns:p14="http://schemas.microsoft.com/office/powerpoint/2010/main" xmlns="" val="4142636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           Reincarnation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12800" y="2286001"/>
            <a:ext cx="10871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Samsara is the wheel of rebirth which means the soul is reborn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from one life form to another.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People may be reincarnated at a higher or lower level of existence depending on their karma from their present life.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People may be reborn as plants or animals or they may be elevated to a higher caste as a human.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Death is not final for Hindus as they expect to be reborn many times.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000" y="1209675"/>
            <a:ext cx="17272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530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           Karma &amp; Dharma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16000" y="2667001"/>
            <a:ext cx="9245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Karma:  “action” or “deeds”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 Every action produces a Justified effect based on its moral worthiness.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Karma determines all the particular circumstances and Situations of one’s life.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Dharma:  ethical duty based on the divine order of reality. The word is the closest equivalent to “religion.”</a:t>
            </a:r>
          </a:p>
        </p:txBody>
      </p:sp>
    </p:spTree>
    <p:extLst>
      <p:ext uri="{BB962C8B-B14F-4D97-AF65-F5344CB8AC3E}">
        <p14:creationId xmlns:p14="http://schemas.microsoft.com/office/powerpoint/2010/main" xmlns="" val="1836798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		Four Stages of Life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22400" y="2057400"/>
            <a:ext cx="995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11200" y="2286001"/>
            <a:ext cx="10566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Stage One:  Student stage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Stage Two:  Householder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Stage Three:  Forest-dweller --after the birth of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first grandchild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Stage Four:  Sannyasin - wondering ascetic</a:t>
            </a:r>
          </a:p>
        </p:txBody>
      </p:sp>
      <p:sp>
        <p:nvSpPr>
          <p:cNvPr id="9221" name="Picture 6"/>
          <p:cNvSpPr>
            <a:spLocks noChangeAspect="1" noChangeArrowheads="1"/>
          </p:cNvSpPr>
          <p:nvPr/>
        </p:nvSpPr>
        <p:spPr bwMode="auto">
          <a:xfrm>
            <a:off x="5486401" y="1981203"/>
            <a:ext cx="2152651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222" name="Picture 7"/>
          <p:cNvSpPr>
            <a:spLocks noChangeAspect="1" noChangeArrowheads="1"/>
          </p:cNvSpPr>
          <p:nvPr/>
        </p:nvSpPr>
        <p:spPr bwMode="auto">
          <a:xfrm>
            <a:off x="8026400" y="2971803"/>
            <a:ext cx="298873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223" name="Picture 9"/>
          <p:cNvSpPr>
            <a:spLocks noChangeAspect="1" noChangeArrowheads="1"/>
          </p:cNvSpPr>
          <p:nvPr/>
        </p:nvSpPr>
        <p:spPr bwMode="auto">
          <a:xfrm>
            <a:off x="4470400" y="4876800"/>
            <a:ext cx="203411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224" name="Picture 10"/>
          <p:cNvSpPr>
            <a:spLocks noChangeAspect="1" noChangeArrowheads="1"/>
          </p:cNvSpPr>
          <p:nvPr/>
        </p:nvSpPr>
        <p:spPr bwMode="auto">
          <a:xfrm flipV="1">
            <a:off x="8219017" y="5105400"/>
            <a:ext cx="181186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smtClean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520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                 Sacred Texts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06400" y="1905000"/>
            <a:ext cx="944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Rig Veda:     Hinduism’s oldest text- nearly 4000 years.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 flipV="1">
            <a:off x="3556000" y="3505201"/>
            <a:ext cx="64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101852" y="1620838"/>
            <a:ext cx="8445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04802" y="2438400"/>
            <a:ext cx="39327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Bhagavad Gita:  </a:t>
            </a:r>
          </a:p>
        </p:txBody>
      </p:sp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2" y="2895600"/>
            <a:ext cx="34417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3352802" y="2438402"/>
            <a:ext cx="4694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Hinduism’s most popular sacred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466865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    Brahman:  essence of reality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0" y="2306640"/>
            <a:ext cx="3257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i="1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801" y="1828800"/>
            <a:ext cx="458046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11200" y="1836739"/>
            <a:ext cx="58928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He is not ultimate reality because he can be visualized.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Brahma’s life span = each day is 1000 times the whole of human history.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The world will end with the appearance of Vishnu is about 4000 years from now.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41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Continues 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 to the downtrodden  sections of the society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parts of its funds utilised for the relief of blind, destitute, invalid, infirm,  orphan and widowed women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82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TWO MOST POPULAR  				GODS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22400" y="2438400"/>
            <a:ext cx="3718984" cy="3810000"/>
          </a:xfrm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057400"/>
            <a:ext cx="48768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422400" y="6629400"/>
            <a:ext cx="245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524000" y="6400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SHIVA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7416800" y="6324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VISHNU</a:t>
            </a:r>
          </a:p>
        </p:txBody>
      </p:sp>
    </p:spTree>
    <p:extLst>
      <p:ext uri="{BB962C8B-B14F-4D97-AF65-F5344CB8AC3E}">
        <p14:creationId xmlns:p14="http://schemas.microsoft.com/office/powerpoint/2010/main" xmlns="" val="2129841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752600"/>
            <a:ext cx="411903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752600"/>
            <a:ext cx="382905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52800" y="9906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438400" y="5791200"/>
            <a:ext cx="314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Krishna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620000" y="6019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Rama</a:t>
            </a:r>
          </a:p>
        </p:txBody>
      </p:sp>
      <p:sp>
        <p:nvSpPr>
          <p:cNvPr id="1331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6858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Avatars of Vishnu</a:t>
            </a:r>
          </a:p>
        </p:txBody>
      </p:sp>
    </p:spTree>
    <p:extLst>
      <p:ext uri="{BB962C8B-B14F-4D97-AF65-F5344CB8AC3E}">
        <p14:creationId xmlns:p14="http://schemas.microsoft.com/office/powerpoint/2010/main" xmlns="" val="48531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0" y="8382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Goddesses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2" y="1752600"/>
            <a:ext cx="4584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852" y="1905000"/>
            <a:ext cx="394546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28800" y="6400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Lakshmi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416800" y="6400800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Saraswati</a:t>
            </a:r>
          </a:p>
        </p:txBody>
      </p:sp>
    </p:spTree>
    <p:extLst>
      <p:ext uri="{BB962C8B-B14F-4D97-AF65-F5344CB8AC3E}">
        <p14:creationId xmlns:p14="http://schemas.microsoft.com/office/powerpoint/2010/main" xmlns="" val="3770598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			    Kali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386" y="1752600"/>
            <a:ext cx="546311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1981201"/>
            <a:ext cx="53848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 wife of Shiva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black in color &amp; wearing a necklace of skulls.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She is a bloodthirsty goddess.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A violent destroyer of her      enemies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affectionate and caring for her devotees.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-245531" y="525780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471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     Festivals and Holy Days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10972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no set day of the week is holy-each days has its possibilities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Religious festivals may be solar or lunar-lunar is preferred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In order to keep festivals consistent, an additional lunar month is added to the calendar about every three years.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Some numbered days of the month are more important than others.  There are 125 special days in the Hindu year.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388" name="Picture 4"/>
          <p:cNvSpPr>
            <a:spLocks noChangeAspect="1" noChangeArrowheads="1"/>
          </p:cNvSpPr>
          <p:nvPr/>
        </p:nvSpPr>
        <p:spPr bwMode="auto">
          <a:xfrm>
            <a:off x="8636000" y="4708528"/>
            <a:ext cx="31496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389" name="Picture 5"/>
          <p:cNvSpPr>
            <a:spLocks noChangeAspect="1" noChangeArrowheads="1"/>
          </p:cNvSpPr>
          <p:nvPr/>
        </p:nvSpPr>
        <p:spPr bwMode="auto">
          <a:xfrm>
            <a:off x="914402" y="4800603"/>
            <a:ext cx="238336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390" name="Picture 6"/>
          <p:cNvSpPr>
            <a:spLocks noChangeAspect="1" noChangeArrowheads="1"/>
          </p:cNvSpPr>
          <p:nvPr/>
        </p:nvSpPr>
        <p:spPr bwMode="auto">
          <a:xfrm>
            <a:off x="5080002" y="4876803"/>
            <a:ext cx="2114551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smtClean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99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                   Festival: Divali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402" y="2514600"/>
            <a:ext cx="20616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22400" y="2514600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Divali:  “Row of lights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17601" y="3124200"/>
            <a:ext cx="53530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Takes place in Oct. or Nov.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117600" y="3733800"/>
            <a:ext cx="599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It is a series of five festivals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219200" y="4343401"/>
            <a:ext cx="629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Lights are floated on small rafts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mtClean="0">
                <a:solidFill>
                  <a:srgbClr val="000000"/>
                </a:solidFill>
              </a:rPr>
              <a:t>If the candle remains lit, good luck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 will follow.</a:t>
            </a:r>
          </a:p>
        </p:txBody>
      </p:sp>
    </p:spTree>
    <p:extLst>
      <p:ext uri="{BB962C8B-B14F-4D97-AF65-F5344CB8AC3E}">
        <p14:creationId xmlns:p14="http://schemas.microsoft.com/office/powerpoint/2010/main" xmlns="" val="2133040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9906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            The Ganges River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08002" y="1752603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955800"/>
            <a:ext cx="9550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92618" y="1728788"/>
            <a:ext cx="195277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Falling from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Its source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Vishnu’s feet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onto Shiva’s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head and out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from his hair,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the water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the Ganges 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sacred enough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to purify all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sins.</a:t>
            </a:r>
          </a:p>
        </p:txBody>
      </p:sp>
    </p:spTree>
    <p:extLst>
      <p:ext uri="{BB962C8B-B14F-4D97-AF65-F5344CB8AC3E}">
        <p14:creationId xmlns:p14="http://schemas.microsoft.com/office/powerpoint/2010/main" xmlns="" val="1795701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10058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Banaras - Hindu’s Holy City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8000" y="2057401"/>
            <a:ext cx="4876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z="2000" smtClean="0">
                <a:solidFill>
                  <a:srgbClr val="000000"/>
                </a:solidFill>
              </a:rPr>
              <a:t>Pilgrims come from all over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</a:rPr>
              <a:t>to bathe in the Ganges.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z="2000" smtClean="0">
                <a:solidFill>
                  <a:srgbClr val="000000"/>
                </a:solidFill>
              </a:rPr>
              <a:t>Countless Hindus come to Banaras to die.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z="2000" smtClean="0">
                <a:solidFill>
                  <a:srgbClr val="000000"/>
                </a:solidFill>
              </a:rPr>
              <a:t>It has 1500 temples, most of them devoted to Shiva.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z="2000" smtClean="0">
                <a:solidFill>
                  <a:srgbClr val="000000"/>
                </a:solidFill>
              </a:rPr>
              <a:t>It is a gathering place for the religiously learned and their disciples.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778000"/>
            <a:ext cx="94488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447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    Sacred Cow of India</a:t>
            </a:r>
          </a:p>
        </p:txBody>
      </p:sp>
      <p:sp>
        <p:nvSpPr>
          <p:cNvPr id="20483" name="Picture 4"/>
          <p:cNvSpPr>
            <a:spLocks noChangeAspect="1" noChangeArrowheads="1"/>
          </p:cNvSpPr>
          <p:nvPr/>
        </p:nvSpPr>
        <p:spPr bwMode="auto">
          <a:xfrm>
            <a:off x="1320800" y="1752600"/>
            <a:ext cx="8636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smtClean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171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10363200" cy="2438400"/>
          </a:xfrm>
        </p:spPr>
        <p:txBody>
          <a:bodyPr/>
          <a:lstStyle/>
          <a:p>
            <a:pPr eaLnBrk="1" hangingPunct="1"/>
            <a:r>
              <a:rPr lang="en-US" altLang="en-US" smtClean="0"/>
              <a:t>Caste System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791202" y="205740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51200" y="25908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Four major castes</a:t>
            </a:r>
            <a:endParaRPr lang="en-US" altLang="en-US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 flipV="1">
            <a:off x="1320802" y="3429000"/>
            <a:ext cx="1353396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Brahmin : priests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endParaRPr lang="en-US" altLang="en-US" sz="2400" smtClean="0">
              <a:solidFill>
                <a:srgbClr val="000000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Kshatriya: warriors and administrators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endParaRPr lang="en-US" altLang="en-US" sz="2400" smtClean="0">
              <a:solidFill>
                <a:srgbClr val="000000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Vaistrya:  farmers, merchants, teachers, artisans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endParaRPr lang="en-US" altLang="en-US" sz="2400" smtClean="0">
              <a:solidFill>
                <a:srgbClr val="000000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altLang="en-US" sz="2400" smtClean="0">
                <a:solidFill>
                  <a:srgbClr val="000000"/>
                </a:solidFill>
                <a:latin typeface="Times" charset="0"/>
              </a:rPr>
              <a:t>Sudras:  servants,laborers</a:t>
            </a: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524000"/>
            <a:ext cx="25400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851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Buddhism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advent of Buddhism changed the character of the society to class based agrarian society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It’s philosophy attempted to explain the class differences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Emphasised upon the Punya and Dana( charity)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Charity was not merely a means to ameliorate the conditions of the marginalized populace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as the giving of gifts to Sangha,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Centers of shelters and learning guilds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Arose as significant corporate body entrusted with political and economic functions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5516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10363200" cy="1143000"/>
          </a:xfrm>
        </p:spPr>
        <p:txBody>
          <a:bodyPr/>
          <a:lstStyle/>
          <a:p>
            <a:pPr eaLnBrk="1" hangingPunct="1">
              <a:buFont typeface="Wingdings" charset="2"/>
              <a:buChar char="v"/>
            </a:pPr>
            <a:r>
              <a:rPr lang="en-US" altLang="en-US" smtClean="0"/>
              <a:t>Gandhi:  the Father of India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2" y="1828800"/>
            <a:ext cx="41634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508000" y="1981202"/>
            <a:ext cx="6502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For Gandhi, social concern was deeply rooted in his conviction of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Sacredness of life.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Gandhi believed that human beings should strive to live as simply as possible since overindulgence often meant that others may have to do without their basic needs.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Gandhi was assassinated by a Hindu fanatic on January 30, l948 as India was gaining its independence.</a:t>
            </a:r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508002" y="2362200"/>
            <a:ext cx="34247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229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914400" y="381000"/>
            <a:ext cx="1036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</a:rPr>
              <a:t>Sikhism: An Introduction</a:t>
            </a:r>
          </a:p>
        </p:txBody>
      </p:sp>
      <p:pic>
        <p:nvPicPr>
          <p:cNvPr id="3075" name="Picture 5" descr="Guru Arjan Dev ji serves the lepers at Taran Taran_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6680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7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60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smtClean="0">
                <a:solidFill>
                  <a:srgbClr val="FFFF00"/>
                </a:solidFill>
                <a:latin typeface="Futura Bold" pitchFamily="2" charset="0"/>
              </a:rPr>
              <a:t>Sikhism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219200"/>
            <a:ext cx="10871200" cy="4800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66FFFF"/>
                </a:solidFill>
                <a:latin typeface="Times New Roman" pitchFamily="18" charset="0"/>
              </a:rPr>
              <a:t>Sikhism </a:t>
            </a:r>
            <a:r>
              <a:rPr lang="en-US" sz="2400" smtClean="0">
                <a:latin typeface="Times New Roman" pitchFamily="18" charset="0"/>
              </a:rPr>
              <a:t>comes from the word “Sikh”- </a:t>
            </a:r>
            <a:r>
              <a:rPr lang="en-US" sz="2400" smtClean="0">
                <a:solidFill>
                  <a:schemeClr val="hlink"/>
                </a:solidFill>
                <a:latin typeface="Times New Roman" pitchFamily="18" charset="0"/>
              </a:rPr>
              <a:t>Disciple</a:t>
            </a:r>
            <a:r>
              <a:rPr lang="en-US" sz="240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Is a distinct and unique religion, not a sect of Hinduism or Islam</a:t>
            </a:r>
            <a:endParaRPr lang="en-US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66FFFF"/>
                </a:solidFill>
                <a:latin typeface="Times New Roman" pitchFamily="18" charset="0"/>
              </a:rPr>
              <a:t>Guru</a:t>
            </a:r>
            <a:r>
              <a:rPr lang="en-US" sz="2400" smtClean="0">
                <a:latin typeface="Times New Roman" pitchFamily="18" charset="0"/>
              </a:rPr>
              <a:t> is made from two words: </a:t>
            </a:r>
            <a:r>
              <a:rPr lang="en-US" sz="2400" smtClean="0">
                <a:solidFill>
                  <a:schemeClr val="hlink"/>
                </a:solidFill>
                <a:latin typeface="Times New Roman" pitchFamily="18" charset="0"/>
              </a:rPr>
              <a:t>Gu</a:t>
            </a:r>
            <a:r>
              <a:rPr lang="en-US" sz="2400" smtClean="0">
                <a:solidFill>
                  <a:srgbClr val="9DFFF6"/>
                </a:solidFill>
                <a:latin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</a:rPr>
              <a:t>(dispeller of ignorance) and </a:t>
            </a:r>
            <a:r>
              <a:rPr lang="en-US" sz="2400" smtClean="0">
                <a:solidFill>
                  <a:schemeClr val="hlink"/>
                </a:solidFill>
                <a:latin typeface="Times New Roman" pitchFamily="18" charset="0"/>
              </a:rPr>
              <a:t>ru</a:t>
            </a:r>
            <a:r>
              <a:rPr lang="en-US" sz="2400" smtClean="0">
                <a:latin typeface="Times New Roman" pitchFamily="18" charset="0"/>
              </a:rPr>
              <a:t> (bringer of enlightenment)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66FFFF"/>
                </a:solidFill>
                <a:latin typeface="Times New Roman" pitchFamily="18" charset="0"/>
              </a:rPr>
              <a:t>Gurdwara</a:t>
            </a:r>
            <a:r>
              <a:rPr lang="en-US" sz="2400" smtClean="0">
                <a:latin typeface="Times New Roman" pitchFamily="18" charset="0"/>
              </a:rPr>
              <a:t> - House of worship (Sikh Temple)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66FFFF"/>
                </a:solidFill>
                <a:latin typeface="Times New Roman" pitchFamily="18" charset="0"/>
              </a:rPr>
              <a:t>Waheguru</a:t>
            </a:r>
            <a:r>
              <a:rPr lang="en-US" sz="2400" smtClean="0">
                <a:latin typeface="Times New Roman" pitchFamily="18" charset="0"/>
              </a:rPr>
              <a:t> – One of the Name of God/Almighty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66CCFF"/>
                </a:solidFill>
                <a:latin typeface="Times New Roman" pitchFamily="18" charset="0"/>
              </a:rPr>
              <a:t>Khalsa</a:t>
            </a:r>
            <a:r>
              <a:rPr lang="en-US" sz="2400" smtClean="0">
                <a:latin typeface="Times New Roman" pitchFamily="18" charset="0"/>
              </a:rPr>
              <a:t> - belonging to the divine, ‘Pure’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66FFFF"/>
                </a:solidFill>
                <a:latin typeface="Times New Roman" pitchFamily="18" charset="0"/>
              </a:rPr>
              <a:t>Guru Granth Sahib ji</a:t>
            </a:r>
            <a:r>
              <a:rPr lang="en-US" sz="2400" smtClean="0">
                <a:latin typeface="Times New Roman" pitchFamily="18" charset="0"/>
              </a:rPr>
              <a:t> - The Spiritual Scripture of Sikhs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66FFFF"/>
                </a:solidFill>
                <a:latin typeface="Times New Roman" pitchFamily="18" charset="0"/>
              </a:rPr>
              <a:t>Mool Mantar </a:t>
            </a:r>
            <a:r>
              <a:rPr lang="en-US" sz="2400" smtClean="0">
                <a:latin typeface="Times New Roman" pitchFamily="18" charset="0"/>
              </a:rPr>
              <a:t>– Basic Tenet(s)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Times New Roman" pitchFamily="18" charset="0"/>
              </a:rPr>
              <a:t>There is but one God</a:t>
            </a:r>
            <a:r>
              <a:rPr lang="en-US" sz="2000" smtClean="0"/>
              <a:t> </a:t>
            </a:r>
            <a:endParaRPr lang="en-US" sz="1800" smtClean="0">
              <a:latin typeface="Times New Roman" pitchFamily="18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Times New Roman" pitchFamily="18" charset="0"/>
              </a:rPr>
              <a:t>True is his name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Times New Roman" pitchFamily="18" charset="0"/>
              </a:rPr>
              <a:t>The Creator, without fear, without enmity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latin typeface="Times New Roman" pitchFamily="18" charset="0"/>
              </a:rPr>
              <a:t>Timeless, Without birth i.e. unborn and Self illumined  </a:t>
            </a:r>
          </a:p>
        </p:txBody>
      </p:sp>
    </p:spTree>
    <p:extLst>
      <p:ext uri="{BB962C8B-B14F-4D97-AF65-F5344CB8AC3E}">
        <p14:creationId xmlns:p14="http://schemas.microsoft.com/office/powerpoint/2010/main" xmlns="" val="29643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762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smtClean="0">
                <a:solidFill>
                  <a:srgbClr val="FFFF00"/>
                </a:solidFill>
              </a:rPr>
              <a:t>Ten Gurus (Religious Teachers) </a:t>
            </a:r>
            <a:br>
              <a:rPr lang="en-US" sz="2800" smtClean="0">
                <a:solidFill>
                  <a:srgbClr val="FFFF00"/>
                </a:solidFill>
              </a:rPr>
            </a:br>
            <a:r>
              <a:rPr lang="en-US" sz="2800" smtClean="0">
                <a:solidFill>
                  <a:srgbClr val="FFFF00"/>
                </a:solidFill>
              </a:rPr>
              <a:t>- One Eternal Light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4064000" cy="34290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 defTabSz="912813">
              <a:buClr>
                <a:srgbClr val="A11D26"/>
              </a:buClr>
              <a:buSzPct val="160000"/>
              <a:buFont typeface="Wingdings" pitchFamily="2" charset="2"/>
              <a:buBlip>
                <a:blip r:embed="rId2"/>
              </a:buBlip>
            </a:pPr>
            <a:r>
              <a:rPr lang="nl-NL" sz="1800" smtClean="0">
                <a:solidFill>
                  <a:schemeClr val="bg1"/>
                </a:solidFill>
                <a:latin typeface="Verdana" pitchFamily="34" charset="0"/>
              </a:rPr>
              <a:t>Guru Nanak Dev Ji</a:t>
            </a:r>
          </a:p>
          <a:p>
            <a:pPr marL="361950" indent="-361950" defTabSz="912813">
              <a:buClr>
                <a:srgbClr val="A11D26"/>
              </a:buClr>
              <a:buSzPct val="160000"/>
              <a:buFont typeface="Wingdings" pitchFamily="2" charset="2"/>
              <a:buBlip>
                <a:blip r:embed="rId2"/>
              </a:buBlip>
            </a:pPr>
            <a:r>
              <a:rPr lang="en-GB" sz="1800" smtClean="0">
                <a:solidFill>
                  <a:schemeClr val="bg1"/>
                </a:solidFill>
                <a:latin typeface="Verdana" pitchFamily="34" charset="0"/>
              </a:rPr>
              <a:t>Guru Angad Dev Ji</a:t>
            </a:r>
          </a:p>
          <a:p>
            <a:pPr marL="361950" indent="-361950" defTabSz="912813">
              <a:buClr>
                <a:srgbClr val="A11D26"/>
              </a:buClr>
              <a:buSzPct val="160000"/>
              <a:buFont typeface="Wingdings" pitchFamily="2" charset="2"/>
              <a:buBlip>
                <a:blip r:embed="rId2"/>
              </a:buBlip>
            </a:pPr>
            <a:r>
              <a:rPr lang="en-GB" sz="1800" smtClean="0">
                <a:solidFill>
                  <a:schemeClr val="bg1"/>
                </a:solidFill>
                <a:latin typeface="Verdana" pitchFamily="34" charset="0"/>
              </a:rPr>
              <a:t>Guru Amar Das Ji</a:t>
            </a:r>
          </a:p>
          <a:p>
            <a:pPr marL="361950" indent="-361950" defTabSz="912813">
              <a:buClr>
                <a:srgbClr val="A11D26"/>
              </a:buClr>
              <a:buSzPct val="160000"/>
              <a:buFont typeface="Wingdings" pitchFamily="2" charset="2"/>
              <a:buBlip>
                <a:blip r:embed="rId2"/>
              </a:buBlip>
            </a:pPr>
            <a:r>
              <a:rPr lang="en-GB" sz="1800" smtClean="0">
                <a:solidFill>
                  <a:schemeClr val="bg1"/>
                </a:solidFill>
                <a:latin typeface="Verdana" pitchFamily="34" charset="0"/>
              </a:rPr>
              <a:t>Guru Ram Das Ji</a:t>
            </a:r>
          </a:p>
          <a:p>
            <a:pPr marL="361950" indent="-361950" defTabSz="912813">
              <a:buClr>
                <a:srgbClr val="A11D26"/>
              </a:buClr>
              <a:buSzPct val="160000"/>
              <a:buFont typeface="Wingdings" pitchFamily="2" charset="2"/>
              <a:buBlip>
                <a:blip r:embed="rId2"/>
              </a:buBlip>
            </a:pPr>
            <a:r>
              <a:rPr lang="en-GB" sz="1800" smtClean="0">
                <a:solidFill>
                  <a:schemeClr val="bg1"/>
                </a:solidFill>
                <a:latin typeface="Verdana" pitchFamily="34" charset="0"/>
              </a:rPr>
              <a:t>Guru Arjan Dev Ji</a:t>
            </a:r>
          </a:p>
          <a:p>
            <a:pPr marL="361950" indent="-361950" defTabSz="912813">
              <a:buClr>
                <a:srgbClr val="A11D26"/>
              </a:buClr>
              <a:buSzPct val="160000"/>
              <a:buFont typeface="Wingdings" pitchFamily="2" charset="2"/>
              <a:buBlip>
                <a:blip r:embed="rId2"/>
              </a:buBlip>
            </a:pPr>
            <a:r>
              <a:rPr lang="en-GB" sz="1800" smtClean="0">
                <a:solidFill>
                  <a:schemeClr val="bg1"/>
                </a:solidFill>
                <a:latin typeface="Verdana" pitchFamily="34" charset="0"/>
              </a:rPr>
              <a:t>Guru Hargobind Ji</a:t>
            </a:r>
          </a:p>
          <a:p>
            <a:pPr marL="361950" indent="-361950" defTabSz="912813">
              <a:buClr>
                <a:srgbClr val="A11D26"/>
              </a:buClr>
              <a:buSzPct val="160000"/>
              <a:buFont typeface="Wingdings" pitchFamily="2" charset="2"/>
              <a:buBlip>
                <a:blip r:embed="rId2"/>
              </a:buBlip>
            </a:pPr>
            <a:r>
              <a:rPr lang="en-GB" sz="1800" smtClean="0">
                <a:solidFill>
                  <a:schemeClr val="bg1"/>
                </a:solidFill>
                <a:latin typeface="Verdana" pitchFamily="34" charset="0"/>
              </a:rPr>
              <a:t>Guru Har Rai Ji</a:t>
            </a:r>
          </a:p>
          <a:p>
            <a:pPr marL="361950" indent="-361950" defTabSz="912813">
              <a:buClr>
                <a:srgbClr val="A11D26"/>
              </a:buClr>
              <a:buSzPct val="160000"/>
              <a:buFont typeface="Wingdings" pitchFamily="2" charset="2"/>
              <a:buBlip>
                <a:blip r:embed="rId2"/>
              </a:buBlip>
            </a:pPr>
            <a:r>
              <a:rPr lang="en-GB" sz="1800" smtClean="0">
                <a:solidFill>
                  <a:schemeClr val="bg1"/>
                </a:solidFill>
                <a:latin typeface="Verdana" pitchFamily="34" charset="0"/>
              </a:rPr>
              <a:t>Guru Harkrishan Ji</a:t>
            </a:r>
          </a:p>
          <a:p>
            <a:pPr marL="361950" indent="-361950" defTabSz="912813">
              <a:buClr>
                <a:srgbClr val="A11D26"/>
              </a:buClr>
              <a:buSzPct val="160000"/>
              <a:buFont typeface="Wingdings" pitchFamily="2" charset="2"/>
              <a:buBlip>
                <a:blip r:embed="rId2"/>
              </a:buBlip>
            </a:pPr>
            <a:r>
              <a:rPr lang="en-GB" sz="1800" smtClean="0">
                <a:solidFill>
                  <a:schemeClr val="bg1"/>
                </a:solidFill>
                <a:latin typeface="Verdana" pitchFamily="34" charset="0"/>
              </a:rPr>
              <a:t>Guru Tegh Bhadur Ji</a:t>
            </a:r>
          </a:p>
          <a:p>
            <a:pPr marL="361950" indent="-361950" defTabSz="912813">
              <a:buClr>
                <a:srgbClr val="A11D26"/>
              </a:buClr>
              <a:buSzPct val="160000"/>
              <a:buFont typeface="Wingdings" pitchFamily="2" charset="2"/>
              <a:buBlip>
                <a:blip r:embed="rId2"/>
              </a:buBlip>
            </a:pPr>
            <a:r>
              <a:rPr lang="nl-NL" sz="1800" smtClean="0">
                <a:solidFill>
                  <a:schemeClr val="bg1"/>
                </a:solidFill>
                <a:latin typeface="Verdana" pitchFamily="34" charset="0"/>
              </a:rPr>
              <a:t>Guru Gobind Singh Ji</a:t>
            </a:r>
          </a:p>
          <a:p>
            <a:pPr marL="361950" indent="-361950" defTabSz="912813">
              <a:buClr>
                <a:srgbClr val="A11D26"/>
              </a:buClr>
              <a:buFontTx/>
              <a:buAutoNum type="arabicPeriod"/>
            </a:pPr>
            <a:endParaRPr lang="en-GB" sz="180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124" name="Picture 5" descr="All Gurus_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905000"/>
            <a:ext cx="64516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04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15411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00"/>
                </a:solidFill>
              </a:rPr>
              <a:t>THE FIRST MASTER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Guru Nanak Dev ji (1469 - 1539)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2451100"/>
            <a:ext cx="568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4000" smtClean="0">
                <a:solidFill>
                  <a:srgbClr val="FFFFFF"/>
                </a:solidFill>
                <a:latin typeface="Times New Roman" pitchFamily="18" charset="0"/>
              </a:rPr>
              <a:t>Founder of the Sikhism based on Equality &amp; justice for all</a:t>
            </a:r>
          </a:p>
        </p:txBody>
      </p:sp>
      <p:pic>
        <p:nvPicPr>
          <p:cNvPr id="184324" name="Picture 4" descr="na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867" y="1701803"/>
            <a:ext cx="6197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82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 build="p" autoUpdateAnimBg="0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i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735" y="1600200"/>
            <a:ext cx="4660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08000" y="1828801"/>
            <a:ext cx="6096000" cy="31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92100" indent="-2921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5008"/>
              </a:buClr>
              <a:buSzPct val="150000"/>
              <a:buFontTx/>
              <a:buChar char="•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Father Martyred to protect the </a:t>
            </a:r>
            <a:r>
              <a:rPr lang="en-US" sz="2200" smtClean="0">
                <a:solidFill>
                  <a:srgbClr val="FF3300"/>
                </a:solidFill>
                <a:latin typeface="Times New Roman" pitchFamily="18" charset="0"/>
              </a:rPr>
              <a:t>Right of Freedom of Religion</a:t>
            </a:r>
          </a:p>
          <a:p>
            <a:pPr marL="292100" indent="-2921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5008"/>
              </a:buClr>
              <a:buSzPct val="150000"/>
              <a:buFontTx/>
              <a:buChar char="•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Created the Sikh Nation: </a:t>
            </a:r>
            <a:r>
              <a:rPr lang="en-US" sz="2200" smtClean="0">
                <a:solidFill>
                  <a:srgbClr val="FF3300"/>
                </a:solidFill>
                <a:latin typeface="Times New Roman" pitchFamily="18" charset="0"/>
              </a:rPr>
              <a:t>Khalsa</a:t>
            </a: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 – legion of the pure with Saint/Soldier qualities  to protect anyone from oppression and injustice</a:t>
            </a:r>
          </a:p>
          <a:p>
            <a:pPr marL="292100" indent="-2921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smtClean="0">
                <a:solidFill>
                  <a:srgbClr val="FF3300"/>
                </a:solidFill>
                <a:latin typeface="Times New Roman" pitchFamily="18" charset="0"/>
              </a:rPr>
              <a:t>Amrit</a:t>
            </a:r>
            <a:r>
              <a:rPr lang="en-US" sz="2200" smtClean="0">
                <a:solidFill>
                  <a:srgbClr val="009688"/>
                </a:solidFill>
                <a:latin typeface="Times New Roman" pitchFamily="18" charset="0"/>
              </a:rPr>
              <a:t> </a:t>
            </a: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- Baptism Ceremony in 1699</a:t>
            </a:r>
          </a:p>
          <a:p>
            <a:pPr marL="292100" indent="-2921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Prescribed the </a:t>
            </a:r>
            <a:r>
              <a:rPr lang="en-US" sz="2200" smtClean="0">
                <a:solidFill>
                  <a:srgbClr val="FF3300"/>
                </a:solidFill>
                <a:latin typeface="Times New Roman" pitchFamily="18" charset="0"/>
              </a:rPr>
              <a:t>5 Articles of Faith</a:t>
            </a:r>
          </a:p>
          <a:p>
            <a:pPr marL="292100" indent="-2921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Declared Guru Granth Sahib as the eternal Guru  and ultimate spiritual authority for the Sikhs.</a:t>
            </a: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711200" y="4191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15411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00"/>
                </a:solidFill>
              </a:rPr>
              <a:t>THE TENTH MASTER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Guru Gobind Singh ji</a:t>
            </a:r>
          </a:p>
        </p:txBody>
      </p:sp>
    </p:spTree>
    <p:extLst>
      <p:ext uri="{BB962C8B-B14F-4D97-AF65-F5344CB8AC3E}">
        <p14:creationId xmlns:p14="http://schemas.microsoft.com/office/powerpoint/2010/main" xmlns="" val="19281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62992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203200" y="228600"/>
            <a:ext cx="1188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00"/>
                </a:solidFill>
              </a:rPr>
              <a:t>Guru Granth Sahib Ji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203200" y="1295402"/>
            <a:ext cx="5892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</a:pPr>
            <a:r>
              <a:rPr lang="en-US" sz="21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100" smtClean="0">
                <a:solidFill>
                  <a:srgbClr val="FD0000"/>
                </a:solidFill>
                <a:latin typeface="Times New Roman" pitchFamily="18" charset="0"/>
              </a:rPr>
              <a:t>Compiled</a:t>
            </a:r>
            <a:r>
              <a:rPr lang="en-US" sz="2100" smtClean="0">
                <a:solidFill>
                  <a:srgbClr val="FFFFFF"/>
                </a:solidFill>
                <a:latin typeface="Times New Roman" pitchFamily="18" charset="0"/>
              </a:rPr>
              <a:t> by the Sikh Guru’s themselves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</a:pPr>
            <a:r>
              <a:rPr lang="en-US" sz="2100" smtClean="0">
                <a:solidFill>
                  <a:srgbClr val="FFFFFF"/>
                </a:solidFill>
                <a:latin typeface="Times New Roman" pitchFamily="18" charset="0"/>
              </a:rPr>
              <a:t> Guru Granth Sahib ji revered as </a:t>
            </a:r>
            <a:r>
              <a:rPr lang="en-US" sz="2100" smtClean="0">
                <a:solidFill>
                  <a:srgbClr val="FD0000"/>
                </a:solidFill>
                <a:latin typeface="Times New Roman" pitchFamily="18" charset="0"/>
              </a:rPr>
              <a:t>living Master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</a:pPr>
            <a:r>
              <a:rPr lang="en-US" sz="2100" smtClean="0">
                <a:solidFill>
                  <a:srgbClr val="FFFFFF"/>
                </a:solidFill>
                <a:latin typeface="Times New Roman" pitchFamily="18" charset="0"/>
              </a:rPr>
              <a:t> Any member, </a:t>
            </a:r>
            <a:r>
              <a:rPr lang="en-US" sz="2100" smtClean="0">
                <a:solidFill>
                  <a:srgbClr val="FD0000"/>
                </a:solidFill>
                <a:latin typeface="Times New Roman" pitchFamily="18" charset="0"/>
              </a:rPr>
              <a:t>male or female</a:t>
            </a:r>
            <a:r>
              <a:rPr lang="en-US" sz="2100" smtClean="0">
                <a:solidFill>
                  <a:srgbClr val="FFFFFF"/>
                </a:solidFill>
                <a:latin typeface="Times New Roman" pitchFamily="18" charset="0"/>
              </a:rPr>
              <a:t>, of the congregation can read from Guru Granth Sahib Ji.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</a:pPr>
            <a:r>
              <a:rPr lang="en-US" sz="2100" smtClean="0">
                <a:solidFill>
                  <a:srgbClr val="FFFFFF"/>
                </a:solidFill>
                <a:latin typeface="Times New Roman" pitchFamily="18" charset="0"/>
              </a:rPr>
              <a:t> All religious activity of the Sikhs are focused upon and revolves around the Spiritual Scripture, the Guru Granth Sahib.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</a:pPr>
            <a:r>
              <a:rPr lang="en-US" sz="21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100" smtClean="0">
                <a:solidFill>
                  <a:srgbClr val="FD0000"/>
                </a:solidFill>
                <a:latin typeface="Times New Roman" pitchFamily="18" charset="0"/>
              </a:rPr>
              <a:t>Contains</a:t>
            </a:r>
            <a:r>
              <a:rPr lang="en-US" sz="2100" smtClean="0">
                <a:solidFill>
                  <a:srgbClr val="FFFFFF"/>
                </a:solidFill>
                <a:latin typeface="Times New Roman" pitchFamily="18" charset="0"/>
              </a:rPr>
              <a:t> teachings of the Gurus and also other Muslim and Hindu saints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1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86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52400"/>
            <a:ext cx="10363200" cy="60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smtClean="0">
                <a:solidFill>
                  <a:srgbClr val="FFFF00"/>
                </a:solidFill>
              </a:rPr>
              <a:t>Sikh Beliefs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838200"/>
            <a:ext cx="10972800" cy="533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</a:rPr>
              <a:t>Origin of universe is from </a:t>
            </a:r>
            <a:r>
              <a:rPr lang="en-US" sz="2200" smtClean="0">
                <a:solidFill>
                  <a:schemeClr val="hlink"/>
                </a:solidFill>
                <a:latin typeface="Times New Roman" pitchFamily="18" charset="0"/>
              </a:rPr>
              <a:t>ONE</a:t>
            </a:r>
            <a:r>
              <a:rPr lang="en-US" sz="2200" smtClean="0">
                <a:latin typeface="Times New Roman" pitchFamily="18" charset="0"/>
              </a:rPr>
              <a:t> eternal light source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</a:rPr>
              <a:t>One god/creator - </a:t>
            </a:r>
            <a:r>
              <a:rPr lang="en-US" sz="2200" smtClean="0">
                <a:solidFill>
                  <a:schemeClr val="hlink"/>
                </a:solidFill>
                <a:latin typeface="Times New Roman" pitchFamily="18" charset="0"/>
              </a:rPr>
              <a:t>ALL</a:t>
            </a:r>
            <a:r>
              <a:rPr lang="en-US" sz="2200" smtClean="0">
                <a:latin typeface="Times New Roman" pitchFamily="18" charset="0"/>
              </a:rPr>
              <a:t> humans created equal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</a:rPr>
              <a:t>Men and Women have same rights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</a:rPr>
              <a:t>Human life -  a precious blessing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solidFill>
                  <a:schemeClr val="hlink"/>
                </a:solidFill>
                <a:latin typeface="Times New Roman" pitchFamily="18" charset="0"/>
              </a:rPr>
              <a:t>All</a:t>
            </a:r>
            <a:r>
              <a:rPr lang="en-US" sz="2200" smtClean="0">
                <a:latin typeface="Times New Roman" pitchFamily="18" charset="0"/>
              </a:rPr>
              <a:t> carry a spark of divine light: consequently no race, pigmentation, gender, is intrinsically superior to others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</a:rPr>
              <a:t>We are to behave as Role Models for those around us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</a:rPr>
              <a:t>Freedom and Liberty for all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</a:rPr>
              <a:t>- Protect yours and others rights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</a:rPr>
              <a:t>Truth, fearless, non-hateful spirit are important in attaining salvation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</a:rPr>
              <a:t>Justice and liberty for all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</a:rPr>
              <a:t>Only Those who practice </a:t>
            </a:r>
            <a:r>
              <a:rPr lang="en-US" sz="2200" smtClean="0">
                <a:solidFill>
                  <a:schemeClr val="hlink"/>
                </a:solidFill>
                <a:latin typeface="Times New Roman" pitchFamily="18" charset="0"/>
              </a:rPr>
              <a:t>LOVE</a:t>
            </a:r>
            <a:r>
              <a:rPr lang="en-US" sz="2200" smtClean="0">
                <a:latin typeface="Times New Roman" pitchFamily="18" charset="0"/>
              </a:rPr>
              <a:t> obtain God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</a:rPr>
              <a:t>Respect for all Religions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</a:rPr>
              <a:t>Equality of all faiths, caste, creed, race, and all are welcome to the Gurudwara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3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533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Values &amp; Practices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333" y="1295400"/>
            <a:ext cx="6485467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CC3300"/>
                </a:solidFill>
                <a:latin typeface="Times New Roman" pitchFamily="18" charset="0"/>
              </a:rPr>
              <a:t>Sarbat da bhalla </a:t>
            </a:r>
            <a:r>
              <a:rPr lang="en-US" sz="2400" smtClean="0">
                <a:latin typeface="Times New Roman" pitchFamily="18" charset="0"/>
              </a:rPr>
              <a:t>:</a:t>
            </a:r>
            <a:r>
              <a:rPr lang="en-US" sz="240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</a:rPr>
              <a:t>Welfare unto all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CC3300"/>
                </a:solidFill>
                <a:latin typeface="Times New Roman" pitchFamily="18" charset="0"/>
              </a:rPr>
              <a:t>Seva</a:t>
            </a:r>
            <a:r>
              <a:rPr lang="en-US" sz="2400" smtClean="0">
                <a:latin typeface="Times New Roman" pitchFamily="18" charset="0"/>
              </a:rPr>
              <a:t>: Daily selfless service to humanity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Service to god through selfless service to humanity and Gods creation.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CC3300"/>
                </a:solidFill>
                <a:latin typeface="Times New Roman" pitchFamily="18" charset="0"/>
              </a:rPr>
              <a:t>Vand Chakna</a:t>
            </a:r>
            <a:r>
              <a:rPr lang="en-US" sz="2400" smtClean="0">
                <a:latin typeface="Times New Roman" pitchFamily="18" charset="0"/>
              </a:rPr>
              <a:t>: sharing with the needy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CC3300"/>
                </a:solidFill>
                <a:latin typeface="Times New Roman" pitchFamily="18" charset="0"/>
              </a:rPr>
              <a:t>Kirat Karniyee</a:t>
            </a:r>
            <a:r>
              <a:rPr lang="en-US" sz="2400" smtClean="0">
                <a:latin typeface="Times New Roman" pitchFamily="18" charset="0"/>
              </a:rPr>
              <a:t>: Honest Labor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Honest earnings by hard work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Do not become burden on the society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CC3300"/>
                </a:solidFill>
                <a:latin typeface="Times New Roman" pitchFamily="18" charset="0"/>
              </a:rPr>
              <a:t>Daily Prayers &amp; Meditation</a:t>
            </a:r>
          </a:p>
        </p:txBody>
      </p: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7112000" y="1371600"/>
            <a:ext cx="4775200" cy="4038600"/>
            <a:chOff x="3360" y="1018"/>
            <a:chExt cx="2256" cy="2544"/>
          </a:xfrm>
        </p:grpSpPr>
        <p:pic>
          <p:nvPicPr>
            <p:cNvPr id="10245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18"/>
              <a:ext cx="2256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Rectangle 5"/>
            <p:cNvSpPr>
              <a:spLocks noChangeArrowheads="1"/>
            </p:cNvSpPr>
            <p:nvPr/>
          </p:nvSpPr>
          <p:spPr bwMode="auto">
            <a:xfrm>
              <a:off x="3360" y="2794"/>
              <a:ext cx="2256" cy="7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0500" lvl="1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sz="2200" b="1" smtClean="0">
                  <a:solidFill>
                    <a:srgbClr val="FFCCFF"/>
                  </a:solidFill>
                  <a:latin typeface="Futura Medium" pitchFamily="2" charset="0"/>
                </a:rPr>
                <a:t>Bhai Kanhayia - </a:t>
              </a:r>
            </a:p>
            <a:p>
              <a:pPr marL="190500" lvl="1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sz="1900" smtClean="0">
                  <a:solidFill>
                    <a:srgbClr val="FFFFFF"/>
                  </a:solidFill>
                  <a:latin typeface="Times New Roman" pitchFamily="18" charset="0"/>
                </a:rPr>
                <a:t>pioneer of the Red Cross &amp; humanitarian aide organizations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168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914400" y="0"/>
            <a:ext cx="1036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00"/>
                </a:solidFill>
              </a:rPr>
              <a:t>Behold All Human Race as One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03200" y="4267202"/>
            <a:ext cx="11684000" cy="2027238"/>
            <a:chOff x="96" y="2688"/>
            <a:chExt cx="5520" cy="1277"/>
          </a:xfrm>
        </p:grpSpPr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96" y="2822"/>
              <a:ext cx="3264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FFFFFF"/>
                  </a:solidFill>
                  <a:latin typeface="Times New Roman" pitchFamily="18" charset="0"/>
                </a:rPr>
                <a:t>LANGAR – Free Community Kitchen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FFFFFF"/>
                  </a:solidFill>
                  <a:latin typeface="Times New Roman" pitchFamily="18" charset="0"/>
                </a:rPr>
                <a:t>The tradition of Langar (wherein everyone sit together and share a  meal after services regardless of social class or whether they are rich or poor) expresses the ideals of equality, sharing and the Oneness of all humankind</a:t>
              </a:r>
            </a:p>
          </p:txBody>
        </p:sp>
        <p:graphicFrame>
          <p:nvGraphicFramePr>
            <p:cNvPr id="1028" name="Object 9"/>
            <p:cNvGraphicFramePr>
              <a:graphicFrameLocks noChangeAspect="1"/>
            </p:cNvGraphicFramePr>
            <p:nvPr/>
          </p:nvGraphicFramePr>
          <p:xfrm>
            <a:off x="3456" y="2688"/>
            <a:ext cx="2160" cy="1277"/>
          </p:xfrm>
          <a:graphic>
            <a:graphicData uri="http://schemas.openxmlformats.org/presentationml/2006/ole">
              <p:oleObj spid="_x0000_s1035" name="Image" r:id="rId3" imgW="2847619" imgH="1761905" progId="">
                <p:embed/>
              </p:oleObj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03200" y="2286000"/>
            <a:ext cx="10871200" cy="2209800"/>
            <a:chOff x="96" y="1440"/>
            <a:chExt cx="5136" cy="1392"/>
          </a:xfrm>
        </p:grpSpPr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96" y="1440"/>
            <a:ext cx="2496" cy="1392"/>
          </p:xfrm>
          <a:graphic>
            <a:graphicData uri="http://schemas.openxmlformats.org/presentationml/2006/ole">
              <p:oleObj spid="_x0000_s1036" name="Image" r:id="rId4" imgW="3784127" imgH="2857143" progId="">
                <p:embed/>
              </p:oleObj>
            </a:graphicData>
          </a:graphic>
        </p:graphicFrame>
        <p:sp>
          <p:nvSpPr>
            <p:cNvPr id="1034" name="Rectangle 14"/>
            <p:cNvSpPr>
              <a:spLocks noChangeArrowheads="1"/>
            </p:cNvSpPr>
            <p:nvPr/>
          </p:nvSpPr>
          <p:spPr bwMode="auto">
            <a:xfrm>
              <a:off x="2592" y="1824"/>
              <a:ext cx="264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FFFFFF"/>
                  </a:solidFill>
                  <a:latin typeface="Times New Roman" pitchFamily="18" charset="0"/>
                </a:rPr>
                <a:t>A Sikh (Bhai Kanhaiya Ji) serving water to friend and foes alike in the battlefield. 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" y="685800"/>
            <a:ext cx="11176000" cy="2057400"/>
            <a:chOff x="144" y="432"/>
            <a:chExt cx="5280" cy="1296"/>
          </a:xfrm>
        </p:grpSpPr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144" y="480"/>
              <a:ext cx="259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FFFFFF"/>
                  </a:solidFill>
                  <a:latin typeface="Times New Roman" pitchFamily="18" charset="0"/>
                </a:rPr>
                <a:t>The Hymns of Muslim, Hindu and so-called ‘lower caste’ saints were incorporated into Guru Granth Sahib ji alongside Sikh Gurus Hymns without any kind of  distinction.</a:t>
              </a:r>
              <a:r>
                <a:rPr lang="en-US" sz="2400" smtClean="0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1026" name="Object 16"/>
            <p:cNvGraphicFramePr>
              <a:graphicFrameLocks noChangeAspect="1"/>
            </p:cNvGraphicFramePr>
            <p:nvPr/>
          </p:nvGraphicFramePr>
          <p:xfrm>
            <a:off x="2880" y="432"/>
            <a:ext cx="2544" cy="1296"/>
          </p:xfrm>
          <a:graphic>
            <a:graphicData uri="http://schemas.openxmlformats.org/presentationml/2006/ole">
              <p:oleObj spid="_x0000_s1037" name="Image" r:id="rId5" imgW="3796825" imgH="2679365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4270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 of Buddhism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days meditating under Bodhi tree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Eventually believed he understood cause/cure for suffering/sorrow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 point on, Known as the Buddha or Enlightened one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Spent the rest of his life teaching and spreading what he had learned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Enlightened one meditating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Temptations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3571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397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Practices &amp; Dress Code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3"/>
            <a:ext cx="10972800" cy="50593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Times New Roman" pitchFamily="18" charset="0"/>
              </a:rPr>
              <a:t>No magic: antidote for evil is to remember God  (recite His name)</a:t>
            </a:r>
          </a:p>
          <a:p>
            <a:r>
              <a:rPr lang="en-US" sz="2400" smtClean="0">
                <a:latin typeface="Times New Roman" pitchFamily="18" charset="0"/>
              </a:rPr>
              <a:t>No rituals.</a:t>
            </a:r>
          </a:p>
          <a:p>
            <a:r>
              <a:rPr lang="en-US" sz="2400" smtClean="0">
                <a:latin typeface="Times New Roman" pitchFamily="18" charset="0"/>
              </a:rPr>
              <a:t>No superstitions.</a:t>
            </a:r>
          </a:p>
          <a:p>
            <a:r>
              <a:rPr lang="en-US" sz="2400" smtClean="0">
                <a:latin typeface="Times New Roman" pitchFamily="18" charset="0"/>
              </a:rPr>
              <a:t>No statues or idol worship</a:t>
            </a:r>
          </a:p>
          <a:p>
            <a:r>
              <a:rPr lang="en-US" sz="2400" smtClean="0">
                <a:latin typeface="Times New Roman" pitchFamily="18" charset="0"/>
              </a:rPr>
              <a:t>Sikh men and women keep uncut hair</a:t>
            </a:r>
          </a:p>
          <a:p>
            <a:r>
              <a:rPr lang="en-US" sz="2400" smtClean="0">
                <a:latin typeface="Times New Roman" pitchFamily="18" charset="0"/>
              </a:rPr>
              <a:t>Dress code given by tenth Guru:  Guru Gobind Singh, as a form of identity and uniqueness.</a:t>
            </a:r>
          </a:p>
          <a:p>
            <a:pPr lvl="1"/>
            <a:r>
              <a:rPr lang="en-US" sz="2000" smtClean="0">
                <a:latin typeface="Times New Roman" pitchFamily="18" charset="0"/>
              </a:rPr>
              <a:t>Sikhs  wear the five K’s: Kesh (unshorn hair) Kanga (small comb) Kara (iron bangle) Kirpaan (symbolic sword) Kachera (underpants)</a:t>
            </a:r>
          </a:p>
          <a:p>
            <a:r>
              <a:rPr lang="en-US" sz="2400" smtClean="0">
                <a:latin typeface="Times New Roman" pitchFamily="18" charset="0"/>
              </a:rPr>
              <a:t>Color of turban is personal preference</a:t>
            </a:r>
          </a:p>
          <a:p>
            <a:pPr lvl="1"/>
            <a:endParaRPr lang="en-US" sz="2000" smtClean="0">
              <a:latin typeface="Times New Roman" pitchFamily="18" charset="0"/>
            </a:endParaRPr>
          </a:p>
          <a:p>
            <a:pPr lvl="1"/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xmlns="" val="177411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5867" y="76200"/>
            <a:ext cx="10363200" cy="91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smtClean="0">
                <a:solidFill>
                  <a:srgbClr val="FFFF00"/>
                </a:solidFill>
              </a:rPr>
              <a:t>The Five K’s</a:t>
            </a:r>
            <a:br>
              <a:rPr lang="en-US" sz="3600" smtClean="0">
                <a:solidFill>
                  <a:srgbClr val="FFFF00"/>
                </a:solidFill>
              </a:rPr>
            </a:br>
            <a:r>
              <a:rPr lang="en-US" sz="1600" smtClean="0">
                <a:solidFill>
                  <a:srgbClr val="FFFF00"/>
                </a:solidFill>
              </a:rPr>
              <a:t>(Unique Identity - Discipline &amp; Spirituality)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16000"/>
            <a:ext cx="9448800" cy="309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200" b="1" smtClean="0">
                <a:solidFill>
                  <a:srgbClr val="FF99FF"/>
                </a:solidFill>
                <a:latin typeface="Times New Roman" pitchFamily="18" charset="0"/>
              </a:rPr>
              <a:t>Kesh</a:t>
            </a:r>
            <a:r>
              <a:rPr lang="en-US" sz="2200" smtClean="0">
                <a:latin typeface="Times New Roman" pitchFamily="18" charset="0"/>
              </a:rPr>
              <a:t>: uncut hair: Sikhs do not cut hair or beards to 	         	  demonstrate their Love and obedience to their faith.</a:t>
            </a:r>
          </a:p>
          <a:p>
            <a:pPr>
              <a:lnSpc>
                <a:spcPct val="80000"/>
              </a:lnSpc>
            </a:pPr>
            <a:r>
              <a:rPr lang="en-US" sz="2200" b="1" smtClean="0">
                <a:solidFill>
                  <a:srgbClr val="FF99FF"/>
                </a:solidFill>
                <a:latin typeface="Times New Roman" pitchFamily="18" charset="0"/>
              </a:rPr>
              <a:t>Kachera</a:t>
            </a:r>
            <a:r>
              <a:rPr lang="en-US" sz="2200" smtClean="0">
                <a:latin typeface="Times New Roman" pitchFamily="18" charset="0"/>
              </a:rPr>
              <a:t>: undershot to represent modesty &amp; fidelity</a:t>
            </a:r>
          </a:p>
          <a:p>
            <a:pPr>
              <a:lnSpc>
                <a:spcPct val="80000"/>
              </a:lnSpc>
            </a:pPr>
            <a:r>
              <a:rPr lang="en-US" sz="2200" b="1" smtClean="0">
                <a:solidFill>
                  <a:srgbClr val="FF99FF"/>
                </a:solidFill>
                <a:latin typeface="Times New Roman" pitchFamily="18" charset="0"/>
              </a:rPr>
              <a:t>Kanga</a:t>
            </a:r>
            <a:r>
              <a:rPr lang="en-US" sz="2200" smtClean="0">
                <a:latin typeface="Times New Roman" pitchFamily="18" charset="0"/>
              </a:rPr>
              <a:t>: wooden comb to keep uncut hair neat and clean </a:t>
            </a:r>
          </a:p>
          <a:p>
            <a:pPr>
              <a:lnSpc>
                <a:spcPct val="80000"/>
              </a:lnSpc>
            </a:pPr>
            <a:r>
              <a:rPr lang="en-US" sz="2200" b="1" smtClean="0">
                <a:solidFill>
                  <a:srgbClr val="FF99FF"/>
                </a:solidFill>
                <a:latin typeface="Times New Roman" pitchFamily="18" charset="0"/>
              </a:rPr>
              <a:t>Kara   </a:t>
            </a:r>
            <a:r>
              <a:rPr lang="en-US" sz="2200" smtClean="0">
                <a:latin typeface="Times New Roman" pitchFamily="18" charset="0"/>
              </a:rPr>
              <a:t>: bracelet, made of steel worn on dominant hand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>
                <a:latin typeface="Times New Roman" pitchFamily="18" charset="0"/>
              </a:rPr>
              <a:t>		    : a reminder of noble actions, a symbol of eternity</a:t>
            </a:r>
          </a:p>
          <a:p>
            <a:pPr>
              <a:lnSpc>
                <a:spcPct val="80000"/>
              </a:lnSpc>
            </a:pPr>
            <a:r>
              <a:rPr lang="en-US" sz="2200" b="1" smtClean="0">
                <a:solidFill>
                  <a:srgbClr val="FF99FF"/>
                </a:solidFill>
                <a:latin typeface="Times New Roman" pitchFamily="18" charset="0"/>
              </a:rPr>
              <a:t>Kirpaan</a:t>
            </a:r>
            <a:r>
              <a:rPr lang="en-US" sz="2200" smtClean="0">
                <a:latin typeface="Times New Roman" pitchFamily="18" charset="0"/>
              </a:rPr>
              <a:t>: ceremonial knife symbolizing freedom, liberty 	        and justice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>
                <a:latin typeface="Times New Roman" pitchFamily="18" charset="0"/>
              </a:rPr>
              <a:t>   </a:t>
            </a:r>
            <a:r>
              <a:rPr lang="en-US" sz="1900" smtClean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1900" smtClean="0">
                <a:latin typeface="Times New Roman" pitchFamily="18" charset="0"/>
              </a:rPr>
              <a:t> Never to be used as an offensive weapon</a:t>
            </a:r>
          </a:p>
        </p:txBody>
      </p:sp>
      <p:pic>
        <p:nvPicPr>
          <p:cNvPr id="12292" name="Picture 5" descr="kang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717800"/>
            <a:ext cx="1219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Kirpa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279900"/>
            <a:ext cx="1219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ka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365500"/>
            <a:ext cx="1219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Untitled-3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92100"/>
            <a:ext cx="177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2" name="Picture 12" descr="http://www.strath.ac.uk/Departments/SocialStudies/RE/Database/Graphics/Artefacts/jpegs/Sikh/Kach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2267" y="5334000"/>
            <a:ext cx="1727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2946400" y="4191000"/>
            <a:ext cx="5384800" cy="1981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b="1" i="1" u="sng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DON’Ts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  <a:defRPr/>
            </a:pPr>
            <a:r>
              <a:rPr lang="en-US" sz="1600" b="1">
                <a:solidFill>
                  <a:srgbClr val="FFFFFF"/>
                </a:solidFill>
              </a:rPr>
              <a:t>Shaving or cutting of Hair 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  <a:defRPr/>
            </a:pPr>
            <a:r>
              <a:rPr lang="en-US" sz="1600" b="1">
                <a:solidFill>
                  <a:srgbClr val="FFFFFF"/>
                </a:solidFill>
              </a:rPr>
              <a:t>Eating Halal ( Kutta ) meat 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  <a:defRPr/>
            </a:pPr>
            <a:r>
              <a:rPr lang="en-US" sz="1600" b="1">
                <a:solidFill>
                  <a:srgbClr val="FFFFFF"/>
                </a:solidFill>
              </a:rPr>
              <a:t>Adultery 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  <a:defRPr/>
            </a:pPr>
            <a:r>
              <a:rPr lang="en-US" sz="1600" b="1">
                <a:solidFill>
                  <a:srgbClr val="FFFFFF"/>
                </a:solidFill>
              </a:rPr>
              <a:t>Use of tobacco or intoxicants (Smoking, Drugs, Alcohol etc) </a:t>
            </a:r>
            <a:endParaRPr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8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8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508000" y="304800"/>
            <a:ext cx="1137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115411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utura Medium" pitchFamily="2" charset="0"/>
              </a:rPr>
              <a:t>Turban - The Heritage &amp; Pride of Sikhs</a:t>
            </a:r>
            <a:b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utura Medium" pitchFamily="2" charset="0"/>
              </a:rPr>
            </a:br>
            <a:r>
              <a:rPr lang="en-US" b="1">
                <a:solidFill>
                  <a:srgbClr val="FD0000"/>
                </a:solidFill>
                <a:latin typeface="Futura Medium" pitchFamily="2" charset="0"/>
              </a:rPr>
              <a:t>90% of people wearing turbans in Netherlands are Sikhs</a:t>
            </a:r>
          </a:p>
        </p:txBody>
      </p:sp>
      <p:pic>
        <p:nvPicPr>
          <p:cNvPr id="13315" name="Picture 3" descr="Si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0" y="4495800"/>
            <a:ext cx="3556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012268" y="1600202"/>
            <a:ext cx="545253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sz="1000" i="1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Covers long, uncut hair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Approx. 15 feet of cloth wrapped neatly around the head every time it is put 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Symbolizes discipline, integrity, humility, and spirituality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Religious requirement - must be worn at all times in public</a:t>
            </a:r>
          </a:p>
        </p:txBody>
      </p:sp>
      <p:pic>
        <p:nvPicPr>
          <p:cNvPr id="13317" name="Picture 7" descr="Si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419603"/>
            <a:ext cx="33528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boy in pagh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801" y="1892300"/>
            <a:ext cx="215265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92300"/>
            <a:ext cx="223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7752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77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508000" y="152400"/>
            <a:ext cx="1137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utura Medium" pitchFamily="2" charset="0"/>
              </a:rPr>
              <a:t>Sikhism and Women Rights</a:t>
            </a:r>
            <a:endParaRPr lang="en-US" b="1">
              <a:solidFill>
                <a:srgbClr val="FD0000"/>
              </a:solidFill>
              <a:latin typeface="Futura Medium" pitchFamily="2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3200" y="1066800"/>
            <a:ext cx="5384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sz="1000" i="1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Spiritual scripture ( Guru Granth Sahib ) mandate women must be respected and treated as equal to man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Sikh Gurus rejected the old myth of females being inferior to men.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Sikh followers are instructed not to associate with those who discriminate against Women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Sikh Women can do everything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Both men and women are considered capable of reaching the highest levels of  spirituality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i="0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i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4340" name="Picture 6" descr="Women of Sikhi_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6299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48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508000" y="0"/>
            <a:ext cx="1137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utura Medium" pitchFamily="2" charset="0"/>
              </a:rPr>
              <a:t>Guru’s Lead by Example</a:t>
            </a:r>
            <a:endParaRPr lang="en-US" b="1">
              <a:solidFill>
                <a:srgbClr val="FD0000"/>
              </a:solidFill>
              <a:latin typeface="Futura Medium" pitchFamily="2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620000" y="5181600"/>
            <a:ext cx="3352800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sz="1000" i="1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Guru Arjan Dev ji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(5</a:t>
            </a:r>
            <a:r>
              <a:rPr lang="en-US" sz="2000" i="0" baseline="30000" smtClean="0">
                <a:solidFill>
                  <a:srgbClr val="FFFFFF"/>
                </a:solidFill>
                <a:latin typeface="Times New Roman" pitchFamily="18" charset="0"/>
              </a:rPr>
              <a:t>th</a:t>
            </a: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 Guru) serving the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i="0" smtClean="0">
                <a:solidFill>
                  <a:srgbClr val="FFFFFF"/>
                </a:solidFill>
                <a:latin typeface="Times New Roman" pitchFamily="18" charset="0"/>
              </a:rPr>
              <a:t>lepers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200" b="1" i="0" smtClean="0">
              <a:solidFill>
                <a:srgbClr val="FD0000"/>
              </a:solidFill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7721600" y="3505203"/>
            <a:ext cx="447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</a:rPr>
              <a:t>Guru Amardas ji conferred equal status on Men &amp; Women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06400" y="5334003"/>
            <a:ext cx="386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D0000"/>
                </a:solidFill>
              </a:rPr>
              <a:t>Community Service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D0000"/>
                </a:solidFill>
              </a:rPr>
              <a:t>- Helping the poor and needy</a:t>
            </a:r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203200" y="884240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D0000"/>
                </a:solidFill>
              </a:rPr>
              <a:t>Honest labor and work ("Kirat karni") are the approved way of life in Sikhism.</a:t>
            </a: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7213600" y="990600"/>
            <a:ext cx="426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D0000"/>
                </a:solidFill>
              </a:rPr>
              <a:t>Equal Right to Women</a:t>
            </a:r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101600" y="3657603"/>
            <a:ext cx="3860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190500" indent="-1905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</a:rPr>
              <a:t>Bhai Lehna ji working </a:t>
            </a:r>
          </a:p>
          <a:p>
            <a:pPr marL="190500" indent="-1905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</a:rPr>
              <a:t>with  Guru Nanak Dev ji</a:t>
            </a:r>
          </a:p>
          <a:p>
            <a:pPr marL="190500" indent="-1905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  <a:latin typeface="Times New Roman" pitchFamily="18" charset="0"/>
              </a:rPr>
              <a:t>in the fields</a:t>
            </a:r>
          </a:p>
        </p:txBody>
      </p:sp>
      <p:pic>
        <p:nvPicPr>
          <p:cNvPr id="1536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3403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467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76400"/>
            <a:ext cx="458893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55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406400" y="152400"/>
            <a:ext cx="1137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utura Medium" pitchFamily="2" charset="0"/>
              </a:rPr>
              <a:t>Appearance</a:t>
            </a:r>
            <a:endParaRPr lang="en-US" b="1">
              <a:solidFill>
                <a:srgbClr val="FD0000"/>
              </a:solidFill>
              <a:latin typeface="Futura Medium" pitchFamily="2" charset="0"/>
            </a:endParaRPr>
          </a:p>
        </p:txBody>
      </p:sp>
      <p:pic>
        <p:nvPicPr>
          <p:cNvPr id="16387" name="Picture 19" descr="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066800"/>
            <a:ext cx="203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0" descr="gi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2" y="1066800"/>
            <a:ext cx="248496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8652" y="228600"/>
            <a:ext cx="2266949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048000"/>
            <a:ext cx="701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960566"/>
            <a:ext cx="25400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25600"/>
            <a:ext cx="4233333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83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508000" y="381000"/>
            <a:ext cx="1137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utura Medium" pitchFamily="2" charset="0"/>
              </a:rPr>
              <a:t>Sikhs In The Netherlands</a:t>
            </a:r>
            <a:endParaRPr lang="en-US" b="1">
              <a:solidFill>
                <a:srgbClr val="FD0000"/>
              </a:solidFill>
              <a:latin typeface="Futura Medium" pitchFamily="2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01600" y="1295400"/>
            <a:ext cx="518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Sikhs came to Netherlands 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	over 50-60 years ago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Majority of Sikhs came from India and more recently from Afghanistan.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Around 6-8 thousand Sikhs today in Netherlands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There are total of three Gurdwaras. They are located 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	in Amsterdam, The Hauge and Rotterdam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Around 90% people wearing turbans in Netherlands are Sikhs.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endParaRPr lang="en-US" sz="220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		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295400"/>
            <a:ext cx="711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4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406400" y="152400"/>
            <a:ext cx="1137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utura Medium" pitchFamily="2" charset="0"/>
              </a:rPr>
              <a:t>Visit a Gurdwara</a:t>
            </a:r>
            <a:endParaRPr lang="en-US" b="1">
              <a:solidFill>
                <a:srgbClr val="FD0000"/>
              </a:solidFill>
              <a:latin typeface="Futura Medium" pitchFamily="2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04800" y="1143000"/>
            <a:ext cx="609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Harmander Sahib (also known as Golden Temple): It has four entrances: symbolizing people of any faith, any race are welcomed and encouraged to attend the services.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This concept underscores the peaceful co-existence with all other religions and people. Daily prayer ends with asking God for the good of all humanity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Ÿ"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Worshipers of both sexes remove their shoes and cover their heads before entering the Gurdwara, to show respect to teachings of Guru.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endParaRPr lang="en-US" sz="220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endParaRPr lang="en-US" sz="220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200" smtClean="0">
                <a:solidFill>
                  <a:srgbClr val="FFFFFF"/>
                </a:solidFill>
                <a:latin typeface="Times New Roman" pitchFamily="18" charset="0"/>
              </a:rPr>
              <a:t>		</a:t>
            </a: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133" y="838200"/>
            <a:ext cx="57742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03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Buddhist Beliefs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about humanity’s relationship with god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 goal- reach Nirvana ( State of oneness with the universe)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Worship and meditate at home or at shrines and temples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four Noble Truths and the Eightfold path are the core beliefs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22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Noble Truths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life is full of suffering pain and sorrow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 of suffering is want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only cure for suffering is to overcome want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way to overcome want is to follow the Eightfold Path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614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Eightfold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the right of understanding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 deal with right livelihood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have the right thoughts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Right speech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 actions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 effort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 Mindfulness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 Meditation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10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spread of Buddhism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Religion just like trade, custom, cultures of people spreads throughout Asia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sets of from Buddhism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Theravada (Traditional)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Mahayana ( New age, easy to follow for “common folk”)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Mauryan Emperor Asoka was the first major ruler to actively encourage the spread of Buddhism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0588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Global">
  <a:themeElements>
    <a:clrScheme name="Global 5">
      <a:dk1>
        <a:srgbClr val="000000"/>
      </a:dk1>
      <a:lt1>
        <a:srgbClr val="E9E6D9"/>
      </a:lt1>
      <a:dk2>
        <a:srgbClr val="666633"/>
      </a:dk2>
      <a:lt2>
        <a:srgbClr val="CEC7AA"/>
      </a:lt2>
      <a:accent1>
        <a:srgbClr val="FFFFCC"/>
      </a:accent1>
      <a:accent2>
        <a:srgbClr val="B5E0E3"/>
      </a:accent2>
      <a:accent3>
        <a:srgbClr val="F2F0E9"/>
      </a:accent3>
      <a:accent4>
        <a:srgbClr val="000000"/>
      </a:accent4>
      <a:accent5>
        <a:srgbClr val="FFFFE2"/>
      </a:accent5>
      <a:accent6>
        <a:srgbClr val="A4CBCE"/>
      </a:accent6>
      <a:hlink>
        <a:srgbClr val="B6AB82"/>
      </a:hlink>
      <a:folHlink>
        <a:srgbClr val="A0925E"/>
      </a:folHlink>
    </a:clrScheme>
    <a:fontScheme name="Global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porate PPT Template Nov99">
  <a:themeElements>
    <a:clrScheme name="Corporate PPT Template Nov99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9688"/>
      </a:accent1>
      <a:accent2>
        <a:srgbClr val="FFFF66"/>
      </a:accent2>
      <a:accent3>
        <a:srgbClr val="AAAAAA"/>
      </a:accent3>
      <a:accent4>
        <a:srgbClr val="DADADA"/>
      </a:accent4>
      <a:accent5>
        <a:srgbClr val="AAC9C3"/>
      </a:accent5>
      <a:accent6>
        <a:srgbClr val="E7E75C"/>
      </a:accent6>
      <a:hlink>
        <a:srgbClr val="FD0000"/>
      </a:hlink>
      <a:folHlink>
        <a:srgbClr val="CECECE"/>
      </a:folHlink>
    </a:clrScheme>
    <a:fontScheme name="Corporate PPT Template Nov99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15FAF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15FAF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" pitchFamily="34" charset="0"/>
          </a:defRPr>
        </a:defPPr>
      </a:lstStyle>
    </a:lnDef>
  </a:objectDefaults>
  <a:extraClrSchemeLst>
    <a:extraClrScheme>
      <a:clrScheme name="Corporate PPT Template Nov99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9688"/>
        </a:accent1>
        <a:accent2>
          <a:srgbClr val="FFFF66"/>
        </a:accent2>
        <a:accent3>
          <a:srgbClr val="AAAAAA"/>
        </a:accent3>
        <a:accent4>
          <a:srgbClr val="DADADA"/>
        </a:accent4>
        <a:accent5>
          <a:srgbClr val="AAC9C3"/>
        </a:accent5>
        <a:accent6>
          <a:srgbClr val="E7E75C"/>
        </a:accent6>
        <a:hlink>
          <a:srgbClr val="FD0000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PT Template Nov9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PT Template Nov99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PT Template Nov99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PT Template Nov99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PT Template Nov99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PT Template Nov99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PT Template Nov99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1749</TotalTime>
  <Words>2720</Words>
  <Application>Microsoft Office PowerPoint</Application>
  <PresentationFormat>Custom</PresentationFormat>
  <Paragraphs>391</Paragraphs>
  <Slides>57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Facet</vt:lpstr>
      <vt:lpstr>Global</vt:lpstr>
      <vt:lpstr>Corporate PPT Template Nov99</vt:lpstr>
      <vt:lpstr>Image</vt:lpstr>
      <vt:lpstr>Socio Religious Ideologies</vt:lpstr>
      <vt:lpstr>Buddhism </vt:lpstr>
      <vt:lpstr>Continues …….</vt:lpstr>
      <vt:lpstr>Buddhism</vt:lpstr>
      <vt:lpstr>Beginning of Buddhism</vt:lpstr>
      <vt:lpstr> Basic Buddhist Beliefs </vt:lpstr>
      <vt:lpstr>The four Noble Truths</vt:lpstr>
      <vt:lpstr> The Eightfold Path</vt:lpstr>
      <vt:lpstr>The spread of Buddhism</vt:lpstr>
      <vt:lpstr> Jainism </vt:lpstr>
      <vt:lpstr>Principles of Jainism </vt:lpstr>
      <vt:lpstr>Philosophy of Jainism </vt:lpstr>
      <vt:lpstr>Daily life of a Jain</vt:lpstr>
      <vt:lpstr>Sikhism</vt:lpstr>
      <vt:lpstr>Sikhism</vt:lpstr>
      <vt:lpstr>Values and Practices</vt:lpstr>
      <vt:lpstr> Sikhism – Behold all human race as one</vt:lpstr>
      <vt:lpstr>Continues……..</vt:lpstr>
      <vt:lpstr>Christianity </vt:lpstr>
      <vt:lpstr>Christianity</vt:lpstr>
      <vt:lpstr>Continues….</vt:lpstr>
      <vt:lpstr>Introduction to Hinduism</vt:lpstr>
      <vt:lpstr>The vast majority of Hindus live in India and Nepal</vt:lpstr>
      <vt:lpstr>              Goal of Hinduism</vt:lpstr>
      <vt:lpstr>                Reincarnation</vt:lpstr>
      <vt:lpstr>            Karma &amp; Dharma</vt:lpstr>
      <vt:lpstr>  Four Stages of Life</vt:lpstr>
      <vt:lpstr>                  Sacred Texts</vt:lpstr>
      <vt:lpstr>     Brahman:  essence of reality</vt:lpstr>
      <vt:lpstr>THE TWO MOST POPULAR      GODS</vt:lpstr>
      <vt:lpstr>Avatars of Vishnu</vt:lpstr>
      <vt:lpstr>Goddesses</vt:lpstr>
      <vt:lpstr>       Kali</vt:lpstr>
      <vt:lpstr>          Festivals and Holy Days</vt:lpstr>
      <vt:lpstr>                    Festival: Divali</vt:lpstr>
      <vt:lpstr>             The Ganges River</vt:lpstr>
      <vt:lpstr>Banaras - Hindu’s Holy City</vt:lpstr>
      <vt:lpstr>         Sacred Cow of India</vt:lpstr>
      <vt:lpstr>Caste System</vt:lpstr>
      <vt:lpstr>Gandhi:  the Father of India</vt:lpstr>
      <vt:lpstr>Slide 41</vt:lpstr>
      <vt:lpstr>Sikhism</vt:lpstr>
      <vt:lpstr>Ten Gurus (Religious Teachers)  - One Eternal Light</vt:lpstr>
      <vt:lpstr>Slide 44</vt:lpstr>
      <vt:lpstr>Slide 45</vt:lpstr>
      <vt:lpstr>Slide 46</vt:lpstr>
      <vt:lpstr>Sikh Beliefs</vt:lpstr>
      <vt:lpstr>Values &amp; Practices</vt:lpstr>
      <vt:lpstr>Slide 49</vt:lpstr>
      <vt:lpstr>Practices &amp; Dress Code</vt:lpstr>
      <vt:lpstr>The Five K’s (Unique Identity - Discipline &amp; Spirituality)</vt:lpstr>
      <vt:lpstr>Slide 52</vt:lpstr>
      <vt:lpstr>Slide 53</vt:lpstr>
      <vt:lpstr>Slide 54</vt:lpstr>
      <vt:lpstr>Slide 55</vt:lpstr>
      <vt:lpstr>Slide 56</vt:lpstr>
      <vt:lpstr>Slide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work  in Vedic Period</dc:title>
  <dc:creator>user</dc:creator>
  <cp:lastModifiedBy>Admin</cp:lastModifiedBy>
  <cp:revision>34</cp:revision>
  <dcterms:created xsi:type="dcterms:W3CDTF">2021-10-04T07:22:36Z</dcterms:created>
  <dcterms:modified xsi:type="dcterms:W3CDTF">2023-07-05T13:44:52Z</dcterms:modified>
</cp:coreProperties>
</file>