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5838F-60E5-4846-A15F-39BB978B5133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91E70-4A4A-402B-8887-73E5F8E1A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5AC1750-F3AB-463D-B41F-A2AE6A276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History of Social Work in </a:t>
            </a:r>
            <a:r>
              <a:rPr lang="en-US" dirty="0" smtClean="0"/>
              <a:t>India and abroad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6340237-5801-4E83-BE63-32D0CDBE8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 algn="ctr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 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Compiled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</a:p>
          <a:p>
            <a:pPr marL="0" indent="0" algn="ctr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D. Nirmala </a:t>
            </a:r>
          </a:p>
          <a:p>
            <a:pPr marL="0" indent="0" algn="ctr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Assistant professor </a:t>
            </a:r>
          </a:p>
          <a:p>
            <a:pPr marL="0" indent="0" algn="ctr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Department of Social Work </a:t>
            </a:r>
          </a:p>
          <a:p>
            <a:pPr marL="0" indent="0" algn="ctr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Bharathidasan University, Trichy 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1758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IV.Contribution</a:t>
            </a:r>
            <a:r>
              <a:rPr lang="en-US" dirty="0">
                <a:solidFill>
                  <a:schemeClr val="tx1"/>
                </a:solidFill>
              </a:rPr>
              <a:t> by </a:t>
            </a:r>
            <a:r>
              <a:rPr lang="en-US" dirty="0" err="1">
                <a:solidFill>
                  <a:schemeClr val="tx1"/>
                </a:solidFill>
              </a:rPr>
              <a:t>organisations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1.Brahma </a:t>
            </a:r>
            <a:r>
              <a:rPr lang="en-US" dirty="0" err="1"/>
              <a:t>Samaj</a:t>
            </a:r>
            <a:r>
              <a:rPr lang="en-US" dirty="0"/>
              <a:t>(1815)-Raja Ram Mohan Roy-abolished </a:t>
            </a:r>
          </a:p>
          <a:p>
            <a:r>
              <a:rPr lang="en-US" dirty="0"/>
              <a:t>2.Arya </a:t>
            </a:r>
            <a:r>
              <a:rPr lang="en-US" dirty="0" err="1"/>
              <a:t>Samaj</a:t>
            </a:r>
            <a:r>
              <a:rPr lang="en-US" dirty="0"/>
              <a:t>(1875)-Swami </a:t>
            </a:r>
            <a:r>
              <a:rPr lang="en-US" dirty="0" err="1"/>
              <a:t>Dhayanantha</a:t>
            </a:r>
            <a:r>
              <a:rPr lang="en-US" dirty="0"/>
              <a:t> </a:t>
            </a:r>
            <a:r>
              <a:rPr lang="en-US" dirty="0" err="1"/>
              <a:t>Saraswathi</a:t>
            </a:r>
            <a:endParaRPr lang="en-US" dirty="0"/>
          </a:p>
          <a:p>
            <a:r>
              <a:rPr lang="en-US" dirty="0"/>
              <a:t>3.Theosophical Society(1881)-Madam </a:t>
            </a:r>
            <a:r>
              <a:rPr lang="en-US" dirty="0" err="1"/>
              <a:t>Blewatsley</a:t>
            </a:r>
            <a:r>
              <a:rPr lang="en-US" dirty="0"/>
              <a:t> and </a:t>
            </a:r>
            <a:r>
              <a:rPr lang="en-US" dirty="0" err="1"/>
              <a:t>Colonell</a:t>
            </a:r>
            <a:r>
              <a:rPr lang="en-US" dirty="0"/>
              <a:t> </a:t>
            </a:r>
            <a:r>
              <a:rPr lang="en-US" dirty="0" err="1"/>
              <a:t>olcott</a:t>
            </a:r>
            <a:endParaRPr lang="en-US" dirty="0"/>
          </a:p>
          <a:p>
            <a:r>
              <a:rPr lang="en-US" dirty="0"/>
              <a:t>4.Ramakrishna Mission(1897)-</a:t>
            </a:r>
            <a:r>
              <a:rPr lang="en-US" dirty="0" err="1"/>
              <a:t>Vivekanandha</a:t>
            </a:r>
            <a:endParaRPr lang="en-US" dirty="0"/>
          </a:p>
          <a:p>
            <a:r>
              <a:rPr lang="en-US" dirty="0"/>
              <a:t>5.Servants of India Society(1905)-</a:t>
            </a:r>
            <a:r>
              <a:rPr lang="en-US" dirty="0" err="1"/>
              <a:t>Gopalakrishna</a:t>
            </a:r>
            <a:r>
              <a:rPr lang="en-US" dirty="0"/>
              <a:t> </a:t>
            </a:r>
            <a:r>
              <a:rPr lang="en-US" dirty="0" err="1"/>
              <a:t>Gokhalay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modern Social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Introduced by </a:t>
            </a:r>
            <a:r>
              <a:rPr lang="en-US" dirty="0" err="1"/>
              <a:t>christian</a:t>
            </a:r>
            <a:r>
              <a:rPr lang="en-US" dirty="0"/>
              <a:t> </a:t>
            </a:r>
            <a:r>
              <a:rPr lang="en-US" dirty="0" err="1"/>
              <a:t>missioneries</a:t>
            </a:r>
            <a:endParaRPr lang="en-US" dirty="0"/>
          </a:p>
          <a:p>
            <a:r>
              <a:rPr lang="en-US" dirty="0"/>
              <a:t>1936-TISS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A84492-5CEB-4C0A-A68C-D030B3FEC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752599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HISTORY OF SOCIAL WORK IN THE WEST (U.S.A &amp; U.K )</a:t>
            </a:r>
            <a:b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AAE4123-704C-4798-8EF1-9BDA21B74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57400"/>
          </a:xfrm>
        </p:spPr>
        <p:txBody>
          <a:bodyPr>
            <a:normAutofit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57686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399"/>
            <a:ext cx="8686800" cy="609601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HISTORY OF SOCIAL WORK IN THE WEST (U.S.A &amp; U.K )</a:t>
            </a:r>
            <a:b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IN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14400"/>
            <a:ext cx="8610600" cy="5715000"/>
          </a:xfrm>
        </p:spPr>
        <p:txBody>
          <a:bodyPr>
            <a:normAutofit/>
          </a:bodyPr>
          <a:lstStyle/>
          <a:p>
            <a:pPr algn="l"/>
            <a:r>
              <a:rPr lang="en-US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Five stages: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I.The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colonial period (1620 – 1776)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II. Civil war and industrial revolution (1776-1860)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III. Industrialism – The human side (1860-1900)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IV. Social work seeking professional characters (1900-1930)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 Highly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professionalised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discipline(After 1930)</a:t>
            </a:r>
            <a:endParaRPr lang="en-IN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6366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I.THE COLONIAL PERIOD (1620 – 1776)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colonies: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-social welfare services existed</a:t>
            </a:r>
          </a:p>
          <a:p>
            <a:r>
              <a:rPr lang="en-IN" sz="2400" dirty="0"/>
              <a:t>English people brought-their customs, laws and ideas</a:t>
            </a:r>
          </a:p>
          <a:p>
            <a:r>
              <a:rPr lang="en-IN" sz="2400" dirty="0"/>
              <a:t>b)</a:t>
            </a:r>
            <a:r>
              <a:rPr lang="en-IN" sz="2400" dirty="0">
                <a:solidFill>
                  <a:srgbClr val="FF0000"/>
                </a:solidFill>
              </a:rPr>
              <a:t> </a:t>
            </a:r>
            <a:r>
              <a:rPr lang="en-IN" sz="2400" dirty="0" err="1">
                <a:solidFill>
                  <a:srgbClr val="FF0000"/>
                </a:solidFill>
              </a:rPr>
              <a:t>Elizabethen</a:t>
            </a:r>
            <a:r>
              <a:rPr lang="en-IN" sz="2400" dirty="0">
                <a:solidFill>
                  <a:srgbClr val="FF0000"/>
                </a:solidFill>
              </a:rPr>
              <a:t> poor law:</a:t>
            </a:r>
            <a:r>
              <a:rPr lang="en-IN" sz="2400" dirty="0"/>
              <a:t>-served –basic pattern –for extending-financial assistance to persons in need</a:t>
            </a:r>
          </a:p>
          <a:p>
            <a:r>
              <a:rPr lang="en-IN" sz="2400" dirty="0"/>
              <a:t>c)</a:t>
            </a:r>
            <a:r>
              <a:rPr lang="en-IN" sz="2400" dirty="0">
                <a:solidFill>
                  <a:srgbClr val="FF0000"/>
                </a:solidFill>
              </a:rPr>
              <a:t>Community based </a:t>
            </a:r>
            <a:r>
              <a:rPr lang="en-IN" sz="2400" dirty="0" err="1">
                <a:solidFill>
                  <a:srgbClr val="FF0000"/>
                </a:solidFill>
              </a:rPr>
              <a:t>services</a:t>
            </a:r>
            <a:r>
              <a:rPr lang="en-IN" sz="2400" dirty="0" err="1"/>
              <a:t>:In</a:t>
            </a:r>
            <a:r>
              <a:rPr lang="en-IN" sz="2400" dirty="0"/>
              <a:t> colonial town-own house-assistance-who were in need of partial support</a:t>
            </a:r>
          </a:p>
          <a:p>
            <a:r>
              <a:rPr lang="en-IN" sz="2400" dirty="0"/>
              <a:t>d)</a:t>
            </a:r>
            <a:r>
              <a:rPr lang="en-IN" sz="2400" dirty="0" err="1">
                <a:solidFill>
                  <a:srgbClr val="FF0000"/>
                </a:solidFill>
              </a:rPr>
              <a:t>Alm</a:t>
            </a:r>
            <a:r>
              <a:rPr lang="en-IN" sz="2400" dirty="0">
                <a:solidFill>
                  <a:srgbClr val="FF0000"/>
                </a:solidFill>
              </a:rPr>
              <a:t> houses</a:t>
            </a:r>
            <a:r>
              <a:rPr lang="en-IN" sz="2400" dirty="0"/>
              <a:t>:-first </a:t>
            </a:r>
            <a:r>
              <a:rPr lang="en-IN" sz="2400" dirty="0" err="1"/>
              <a:t>alm</a:t>
            </a:r>
            <a:r>
              <a:rPr lang="en-IN" sz="2400" dirty="0"/>
              <a:t> house was established in-</a:t>
            </a:r>
            <a:r>
              <a:rPr lang="en-IN" sz="2400" dirty="0" err="1"/>
              <a:t>Massachusettes</a:t>
            </a:r>
            <a:r>
              <a:rPr lang="en-IN" sz="2400" dirty="0"/>
              <a:t>-in 1662</a:t>
            </a:r>
          </a:p>
          <a:p>
            <a:r>
              <a:rPr lang="en-IN" sz="2400" dirty="0"/>
              <a:t>-it served –as </a:t>
            </a:r>
            <a:r>
              <a:rPr lang="en-IN" sz="2400" dirty="0" err="1"/>
              <a:t>alm</a:t>
            </a:r>
            <a:r>
              <a:rPr lang="en-IN" sz="2400" dirty="0"/>
              <a:t> house for –the disabled&amp; workhouse –for able bodied</a:t>
            </a: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4959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e)</a:t>
            </a:r>
            <a:r>
              <a:rPr lang="en-IN" dirty="0">
                <a:solidFill>
                  <a:srgbClr val="FF0000"/>
                </a:solidFill>
              </a:rPr>
              <a:t>Role of the priest</a:t>
            </a:r>
            <a:r>
              <a:rPr lang="en-IN" dirty="0"/>
              <a:t>: -junior priest-</a:t>
            </a:r>
            <a:r>
              <a:rPr lang="en-IN" dirty="0" err="1"/>
              <a:t>incharge</a:t>
            </a:r>
            <a:r>
              <a:rPr lang="en-IN" dirty="0"/>
              <a:t> of –visiting –poor persons-with physical &amp; mental illness.</a:t>
            </a:r>
          </a:p>
          <a:p>
            <a:r>
              <a:rPr lang="en-IN" dirty="0"/>
              <a:t>f)</a:t>
            </a:r>
            <a:r>
              <a:rPr lang="en-IN" dirty="0">
                <a:solidFill>
                  <a:srgbClr val="FF0000"/>
                </a:solidFill>
              </a:rPr>
              <a:t>Orphan masters</a:t>
            </a:r>
            <a:r>
              <a:rPr lang="en-IN" dirty="0"/>
              <a:t>:-appointed-look after widows and orphans</a:t>
            </a:r>
          </a:p>
          <a:p>
            <a:r>
              <a:rPr lang="en-IN" dirty="0"/>
              <a:t>g)</a:t>
            </a:r>
            <a:r>
              <a:rPr lang="en-IN" dirty="0" err="1">
                <a:solidFill>
                  <a:srgbClr val="FF0000"/>
                </a:solidFill>
              </a:rPr>
              <a:t>Associations</a:t>
            </a:r>
            <a:r>
              <a:rPr lang="en-IN" dirty="0" err="1"/>
              <a:t>:Scots</a:t>
            </a:r>
            <a:r>
              <a:rPr lang="en-IN" dirty="0"/>
              <a:t> charitable society-first welfare association-in 1657-in Boston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856237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>
                <a:solidFill>
                  <a:srgbClr val="7030A0"/>
                </a:solidFill>
              </a:rPr>
              <a:t>II Civil war and industrial revolution: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err="1"/>
              <a:t>i</a:t>
            </a:r>
            <a:r>
              <a:rPr lang="en-IN" dirty="0"/>
              <a:t>)</a:t>
            </a:r>
            <a:r>
              <a:rPr lang="en-IN" dirty="0">
                <a:solidFill>
                  <a:srgbClr val="FF0000"/>
                </a:solidFill>
              </a:rPr>
              <a:t>Industrialisation</a:t>
            </a:r>
            <a:r>
              <a:rPr lang="en-IN" dirty="0"/>
              <a:t>:-large no. Came to urban areas and faced-poor wages, poor housing , unemployment etc</a:t>
            </a:r>
          </a:p>
          <a:p>
            <a:r>
              <a:rPr lang="en-IN" dirty="0"/>
              <a:t>ii) </a:t>
            </a:r>
            <a:r>
              <a:rPr lang="en-IN" dirty="0">
                <a:solidFill>
                  <a:srgbClr val="FF0000"/>
                </a:solidFill>
              </a:rPr>
              <a:t>Settlement movement:</a:t>
            </a:r>
            <a:r>
              <a:rPr lang="en-IN" dirty="0"/>
              <a:t>-to deal labour class-developed settlement movement</a:t>
            </a:r>
          </a:p>
          <a:p>
            <a:r>
              <a:rPr lang="en-IN" dirty="0"/>
              <a:t>iii)</a:t>
            </a:r>
            <a:r>
              <a:rPr lang="en-IN" dirty="0">
                <a:solidFill>
                  <a:srgbClr val="FF0000"/>
                </a:solidFill>
              </a:rPr>
              <a:t>Neighbourhood guild;</a:t>
            </a:r>
            <a:r>
              <a:rPr lang="en-IN" dirty="0"/>
              <a:t>-in 1980-estd. In New York city-served people lived in neighbourhood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449876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iv)</a:t>
            </a:r>
            <a:r>
              <a:rPr lang="en-IN" dirty="0">
                <a:solidFill>
                  <a:srgbClr val="FF0000"/>
                </a:solidFill>
              </a:rPr>
              <a:t>Legislations</a:t>
            </a:r>
            <a:r>
              <a:rPr lang="en-IN" dirty="0"/>
              <a:t>:</a:t>
            </a:r>
          </a:p>
          <a:p>
            <a:r>
              <a:rPr lang="en-IN" dirty="0"/>
              <a:t>Child labour legislation-in-1813</a:t>
            </a:r>
          </a:p>
          <a:p>
            <a:r>
              <a:rPr lang="en-IN" dirty="0"/>
              <a:t>-In 1797-a bill was passed to help the lunatics</a:t>
            </a:r>
          </a:p>
          <a:p>
            <a:r>
              <a:rPr lang="en-IN" dirty="0"/>
              <a:t>v)institutions:</a:t>
            </a:r>
          </a:p>
          <a:p>
            <a:r>
              <a:rPr lang="en-IN" dirty="0"/>
              <a:t>-first juvenile reformatory –opened in- 1925</a:t>
            </a:r>
          </a:p>
          <a:p>
            <a:r>
              <a:rPr lang="en-IN" dirty="0"/>
              <a:t>-first school for deaf-1817</a:t>
            </a:r>
          </a:p>
          <a:p>
            <a:r>
              <a:rPr lang="en-IN" dirty="0"/>
              <a:t>-first school for blind-1820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4698929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>
                <a:solidFill>
                  <a:srgbClr val="7030A0"/>
                </a:solidFill>
              </a:rPr>
              <a:t>III.Industrialism</a:t>
            </a:r>
            <a:r>
              <a:rPr lang="en-IN" b="1" dirty="0">
                <a:solidFill>
                  <a:srgbClr val="7030A0"/>
                </a:solidFill>
              </a:rPr>
              <a:t>-The human side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First COS organised in Buffalo-1877</a:t>
            </a:r>
          </a:p>
          <a:p>
            <a:r>
              <a:rPr lang="en-IN" dirty="0"/>
              <a:t>-the New York COS-</a:t>
            </a:r>
            <a:r>
              <a:rPr lang="en-IN" dirty="0" err="1"/>
              <a:t>estd</a:t>
            </a:r>
            <a:r>
              <a:rPr lang="en-IN" dirty="0"/>
              <a:t>.-first school for training social workers-1898</a:t>
            </a:r>
          </a:p>
          <a:p>
            <a:r>
              <a:rPr lang="en-IN" dirty="0"/>
              <a:t>-It was called as NY school of </a:t>
            </a:r>
            <a:r>
              <a:rPr lang="en-IN" dirty="0" err="1"/>
              <a:t>philanthrophy</a:t>
            </a:r>
            <a:endParaRPr lang="en-IN" dirty="0"/>
          </a:p>
          <a:p>
            <a:r>
              <a:rPr lang="en-IN" dirty="0"/>
              <a:t>And now-NY school of social work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552507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IN" dirty="0"/>
              <a:t/>
            </a:r>
            <a:br>
              <a:rPr lang="en-IN" dirty="0"/>
            </a:br>
            <a:r>
              <a:rPr lang="en-IN" b="1" dirty="0">
                <a:solidFill>
                  <a:srgbClr val="7030A0"/>
                </a:solidFill>
              </a:rPr>
              <a:t>IV. social work seeking professional characters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-special wartime programme-developed-during –the first world war (1914-18)</a:t>
            </a:r>
          </a:p>
          <a:p>
            <a:r>
              <a:rPr lang="en-IN" dirty="0"/>
              <a:t>Prominent organisations were</a:t>
            </a:r>
          </a:p>
          <a:p>
            <a:pPr lvl="0"/>
            <a:r>
              <a:rPr lang="en-IN" dirty="0"/>
              <a:t>American Red Cross society</a:t>
            </a:r>
          </a:p>
          <a:p>
            <a:pPr lvl="0"/>
            <a:r>
              <a:rPr lang="en-IN" dirty="0" err="1"/>
              <a:t>Rockfeller</a:t>
            </a:r>
            <a:r>
              <a:rPr lang="en-IN" dirty="0"/>
              <a:t> foundation</a:t>
            </a:r>
          </a:p>
          <a:p>
            <a:pPr lvl="0"/>
            <a:r>
              <a:rPr lang="en-IN" dirty="0" err="1"/>
              <a:t>Russel</a:t>
            </a:r>
            <a:r>
              <a:rPr lang="en-IN" dirty="0"/>
              <a:t> sage foundation</a:t>
            </a:r>
          </a:p>
          <a:p>
            <a:pPr lvl="0"/>
            <a:r>
              <a:rPr lang="en-IN" dirty="0"/>
              <a:t>Common wealth fund</a:t>
            </a:r>
          </a:p>
          <a:p>
            <a:pPr lvl="0"/>
            <a:r>
              <a:rPr lang="en-IN" dirty="0"/>
              <a:t>-during this period-social workers-started –to work in-mental </a:t>
            </a:r>
            <a:r>
              <a:rPr lang="en-IN" dirty="0" err="1"/>
              <a:t>hospitals,juvenile</a:t>
            </a:r>
            <a:r>
              <a:rPr lang="en-IN" dirty="0"/>
              <a:t> homes etc.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165393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686800" cy="990600"/>
          </a:xfrm>
        </p:spPr>
        <p:txBody>
          <a:bodyPr/>
          <a:lstStyle/>
          <a:p>
            <a:r>
              <a:rPr lang="en-US" dirty="0"/>
              <a:t>History of Social Work in India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610600" cy="5257800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I.Social</a:t>
            </a:r>
            <a:r>
              <a:rPr lang="en-US" dirty="0">
                <a:solidFill>
                  <a:schemeClr val="tx1"/>
                </a:solidFill>
              </a:rPr>
              <a:t> work in Ancient India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II.Role</a:t>
            </a:r>
            <a:r>
              <a:rPr lang="en-US" dirty="0">
                <a:solidFill>
                  <a:schemeClr val="tx1"/>
                </a:solidFill>
              </a:rPr>
              <a:t> of kings in Social Welfare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III.Contribution</a:t>
            </a:r>
            <a:r>
              <a:rPr lang="en-US" dirty="0">
                <a:solidFill>
                  <a:schemeClr val="tx1"/>
                </a:solidFill>
              </a:rPr>
              <a:t> of Individuals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IV.Contribution</a:t>
            </a:r>
            <a:r>
              <a:rPr lang="en-US" dirty="0">
                <a:solidFill>
                  <a:schemeClr val="tx1"/>
                </a:solidFill>
              </a:rPr>
              <a:t> by </a:t>
            </a:r>
            <a:r>
              <a:rPr lang="en-US" dirty="0" err="1">
                <a:solidFill>
                  <a:schemeClr val="tx1"/>
                </a:solidFill>
              </a:rPr>
              <a:t>organisations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V.modern</a:t>
            </a:r>
            <a:r>
              <a:rPr lang="en-US" dirty="0">
                <a:solidFill>
                  <a:schemeClr val="tx1"/>
                </a:solidFill>
              </a:rPr>
              <a:t> Social Work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>
                <a:solidFill>
                  <a:srgbClr val="7030A0"/>
                </a:solidFill>
              </a:rPr>
              <a:t>V.Modern</a:t>
            </a:r>
            <a:r>
              <a:rPr lang="en-IN" b="1" dirty="0">
                <a:solidFill>
                  <a:srgbClr val="7030A0"/>
                </a:solidFill>
              </a:rPr>
              <a:t> social work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Mary Richmond-first professional social worker-in –U.S.A</a:t>
            </a:r>
          </a:p>
          <a:p>
            <a:r>
              <a:rPr lang="en-IN" dirty="0"/>
              <a:t>-she was associated with-COS</a:t>
            </a:r>
          </a:p>
          <a:p>
            <a:r>
              <a:rPr lang="en-IN" dirty="0"/>
              <a:t>-she advocated-for the establishment of training school –for professional social workers</a:t>
            </a:r>
          </a:p>
          <a:p>
            <a:r>
              <a:rPr lang="en-IN" dirty="0"/>
              <a:t>-in 1898, COS started the course-and she was one of the teachers</a:t>
            </a:r>
          </a:p>
          <a:p>
            <a:r>
              <a:rPr lang="en-IN" dirty="0"/>
              <a:t>The American Association of Schools of Social Work-was founded in-1919.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879657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I.Social</a:t>
            </a:r>
            <a:r>
              <a:rPr lang="en-US" dirty="0">
                <a:solidFill>
                  <a:schemeClr val="tx1"/>
                </a:solidFill>
              </a:rPr>
              <a:t> work in Ancient India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1.Rigveda-encourages charity</a:t>
            </a:r>
          </a:p>
          <a:p>
            <a:r>
              <a:rPr lang="en-US" dirty="0"/>
              <a:t>2.Upanishads-every household must practice charity</a:t>
            </a:r>
          </a:p>
          <a:p>
            <a:r>
              <a:rPr lang="en-US" dirty="0"/>
              <a:t>3.Mahabarat-Bhismar describes-importance of –non-</a:t>
            </a:r>
            <a:r>
              <a:rPr lang="en-US" dirty="0" err="1"/>
              <a:t>violence,truth,conquer</a:t>
            </a:r>
            <a:r>
              <a:rPr lang="en-US" dirty="0"/>
              <a:t> of anger and charity</a:t>
            </a:r>
          </a:p>
          <a:p>
            <a:r>
              <a:rPr lang="en-US" dirty="0"/>
              <a:t>4.Bhagawat </a:t>
            </a:r>
            <a:r>
              <a:rPr lang="en-US" dirty="0" err="1"/>
              <a:t>Geetha</a:t>
            </a:r>
            <a:r>
              <a:rPr lang="en-US" dirty="0"/>
              <a:t>-producing for his life-sin</a:t>
            </a:r>
          </a:p>
          <a:p>
            <a:r>
              <a:rPr lang="en-US" dirty="0"/>
              <a:t>5.Aswalayanagrisha-Hindu must perform </a:t>
            </a:r>
            <a:r>
              <a:rPr lang="en-US" dirty="0" err="1"/>
              <a:t>Pancha</a:t>
            </a:r>
            <a:r>
              <a:rPr lang="en-US" dirty="0"/>
              <a:t> </a:t>
            </a:r>
            <a:r>
              <a:rPr lang="en-US" dirty="0" err="1"/>
              <a:t>Yagas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#Service to god</a:t>
            </a:r>
          </a:p>
          <a:p>
            <a:r>
              <a:rPr lang="en-US" dirty="0"/>
              <a:t>#service to ancestors</a:t>
            </a:r>
          </a:p>
          <a:p>
            <a:r>
              <a:rPr lang="en-US" dirty="0"/>
              <a:t># Service to animals</a:t>
            </a:r>
          </a:p>
          <a:p>
            <a:r>
              <a:rPr lang="en-US" dirty="0"/>
              <a:t># Service to fellowmen</a:t>
            </a:r>
          </a:p>
          <a:p>
            <a:r>
              <a:rPr lang="en-US" dirty="0"/>
              <a:t># Service to oneself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6.Bhudhism-accept Karma Theory-</a:t>
            </a:r>
            <a:r>
              <a:rPr lang="en-US" dirty="0" err="1"/>
              <a:t>Punya</a:t>
            </a:r>
            <a:r>
              <a:rPr lang="en-US" dirty="0"/>
              <a:t> &amp; </a:t>
            </a:r>
            <a:r>
              <a:rPr lang="en-US" dirty="0" err="1"/>
              <a:t>Dhanam</a:t>
            </a:r>
            <a:endParaRPr lang="en-US" dirty="0"/>
          </a:p>
          <a:p>
            <a:r>
              <a:rPr lang="en-US" dirty="0"/>
              <a:t>7.Guilds-corporate </a:t>
            </a:r>
            <a:r>
              <a:rPr lang="en-US" dirty="0" err="1"/>
              <a:t>organisations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II.Role</a:t>
            </a:r>
            <a:r>
              <a:rPr lang="en-US" dirty="0">
                <a:solidFill>
                  <a:schemeClr val="tx1"/>
                </a:solidFill>
              </a:rPr>
              <a:t> of kings in Social Welfare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1.Bimbsara-paid attention to the development of road and agriculture</a:t>
            </a:r>
          </a:p>
          <a:p>
            <a:r>
              <a:rPr lang="en-US" dirty="0"/>
              <a:t>-gave severe punishment to the corrupt officials</a:t>
            </a:r>
          </a:p>
          <a:p>
            <a:r>
              <a:rPr lang="en-US" dirty="0"/>
              <a:t>2.Ashoka-social &amp; political activities-</a:t>
            </a:r>
            <a:r>
              <a:rPr lang="en-US" dirty="0" err="1"/>
              <a:t>Koutilya</a:t>
            </a:r>
            <a:endParaRPr lang="en-US" dirty="0"/>
          </a:p>
          <a:p>
            <a:r>
              <a:rPr lang="en-US" dirty="0"/>
              <a:t>-social </a:t>
            </a:r>
            <a:r>
              <a:rPr lang="en-US" dirty="0" err="1"/>
              <a:t>forestery</a:t>
            </a:r>
            <a:endParaRPr lang="en-US" dirty="0"/>
          </a:p>
          <a:p>
            <a:r>
              <a:rPr lang="en-US" dirty="0"/>
              <a:t>-care &amp; protection to the </a:t>
            </a:r>
            <a:r>
              <a:rPr lang="en-US" dirty="0" err="1"/>
              <a:t>destitutes</a:t>
            </a:r>
            <a:endParaRPr lang="en-US" dirty="0"/>
          </a:p>
          <a:p>
            <a:r>
              <a:rPr lang="en-US" dirty="0"/>
              <a:t>-women welfare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-Post office</a:t>
            </a:r>
          </a:p>
          <a:p>
            <a:r>
              <a:rPr lang="en-US" dirty="0"/>
              <a:t>-prisoner’s reform</a:t>
            </a:r>
          </a:p>
          <a:p>
            <a:r>
              <a:rPr lang="en-US" dirty="0"/>
              <a:t>-medical care</a:t>
            </a:r>
          </a:p>
          <a:p>
            <a:r>
              <a:rPr lang="en-US" dirty="0"/>
              <a:t>-public service activity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3.Harshavardhana-established </a:t>
            </a:r>
            <a:r>
              <a:rPr lang="en-US" dirty="0" err="1"/>
              <a:t>hospitals,orphanages,home</a:t>
            </a:r>
            <a:r>
              <a:rPr lang="en-US" dirty="0"/>
              <a:t> for the </a:t>
            </a:r>
            <a:r>
              <a:rPr lang="en-US" dirty="0" err="1"/>
              <a:t>destitutes</a:t>
            </a:r>
            <a:endParaRPr lang="en-US" dirty="0"/>
          </a:p>
          <a:p>
            <a:r>
              <a:rPr lang="en-US" dirty="0"/>
              <a:t>4.Sultans-Malic Ali</a:t>
            </a:r>
          </a:p>
          <a:p>
            <a:r>
              <a:rPr lang="en-US" dirty="0"/>
              <a:t>-</a:t>
            </a:r>
            <a:r>
              <a:rPr lang="en-US" dirty="0" err="1"/>
              <a:t>Ghiasudin</a:t>
            </a:r>
            <a:r>
              <a:rPr lang="en-US" dirty="0"/>
              <a:t> </a:t>
            </a:r>
            <a:r>
              <a:rPr lang="en-US" dirty="0" err="1"/>
              <a:t>Tughak</a:t>
            </a:r>
            <a:endParaRPr lang="en-US" dirty="0"/>
          </a:p>
          <a:p>
            <a:r>
              <a:rPr lang="en-US" dirty="0"/>
              <a:t>-Mohamed </a:t>
            </a:r>
            <a:r>
              <a:rPr lang="en-US" dirty="0" err="1"/>
              <a:t>Gawan</a:t>
            </a:r>
            <a:endParaRPr lang="en-US" dirty="0"/>
          </a:p>
          <a:p>
            <a:r>
              <a:rPr lang="en-US" dirty="0"/>
              <a:t>-generous and involved in charitable work</a:t>
            </a:r>
          </a:p>
          <a:p>
            <a:r>
              <a:rPr lang="en-US" dirty="0"/>
              <a:t>5.Humayun-first </a:t>
            </a:r>
            <a:r>
              <a:rPr lang="en-US" dirty="0" err="1"/>
              <a:t>muslim</a:t>
            </a:r>
            <a:r>
              <a:rPr lang="en-US" dirty="0"/>
              <a:t> king to prohibit Sati</a:t>
            </a:r>
          </a:p>
          <a:p>
            <a:r>
              <a:rPr lang="en-US" dirty="0"/>
              <a:t>6.Akbar-abolition of </a:t>
            </a:r>
            <a:r>
              <a:rPr lang="en-US" dirty="0" err="1"/>
              <a:t>slavery,religious</a:t>
            </a:r>
            <a:r>
              <a:rPr lang="en-US" dirty="0"/>
              <a:t> </a:t>
            </a:r>
            <a:r>
              <a:rPr lang="en-US" dirty="0" err="1"/>
              <a:t>equality,relief</a:t>
            </a:r>
            <a:r>
              <a:rPr lang="en-US" dirty="0"/>
              <a:t> to poor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III.Contribution</a:t>
            </a:r>
            <a:r>
              <a:rPr lang="en-US" dirty="0">
                <a:solidFill>
                  <a:schemeClr val="tx1"/>
                </a:solidFill>
              </a:rPr>
              <a:t> of Individuals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1.Raja Ram Mohan Roy-abolished Sati</a:t>
            </a:r>
          </a:p>
          <a:p>
            <a:r>
              <a:rPr lang="en-US" dirty="0"/>
              <a:t>2.iswara Chandra </a:t>
            </a:r>
            <a:r>
              <a:rPr lang="en-US" dirty="0" err="1"/>
              <a:t>Vidhya</a:t>
            </a:r>
            <a:r>
              <a:rPr lang="en-US" dirty="0"/>
              <a:t> </a:t>
            </a:r>
            <a:r>
              <a:rPr lang="en-US" dirty="0" err="1"/>
              <a:t>Sagar-encuraged</a:t>
            </a:r>
            <a:r>
              <a:rPr lang="en-US" dirty="0"/>
              <a:t> widow remarriage</a:t>
            </a:r>
          </a:p>
          <a:p>
            <a:r>
              <a:rPr lang="en-US" dirty="0"/>
              <a:t>3.Bal </a:t>
            </a:r>
            <a:r>
              <a:rPr lang="en-US" dirty="0" err="1"/>
              <a:t>Shastri</a:t>
            </a:r>
            <a:r>
              <a:rPr lang="en-US" dirty="0"/>
              <a:t> </a:t>
            </a:r>
            <a:r>
              <a:rPr lang="en-US" dirty="0" err="1"/>
              <a:t>Jambhekar</a:t>
            </a:r>
            <a:r>
              <a:rPr lang="en-US" dirty="0"/>
              <a:t>-against female infanticide</a:t>
            </a:r>
          </a:p>
          <a:p>
            <a:r>
              <a:rPr lang="en-US" dirty="0"/>
              <a:t>4.Gandhiji-social reconstruction</a:t>
            </a:r>
          </a:p>
          <a:p>
            <a:r>
              <a:rPr lang="en-US" dirty="0"/>
              <a:t>5.Vivekanandha-individual reconstruction</a:t>
            </a:r>
          </a:p>
          <a:p>
            <a:r>
              <a:rPr lang="en-US" dirty="0"/>
              <a:t>6.radhakrishnan-free education policy</a:t>
            </a:r>
          </a:p>
          <a:p>
            <a:r>
              <a:rPr lang="en-US" dirty="0"/>
              <a:t>7.Aurobindo-enlightened-poems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660</Words>
  <Application>Microsoft Office PowerPoint</Application>
  <PresentationFormat>On-screen Show (4:3)</PresentationFormat>
  <Paragraphs>115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History of Social Work in India and abroad </vt:lpstr>
      <vt:lpstr>History of Social Work in India</vt:lpstr>
      <vt:lpstr>I.Social work in Ancient India </vt:lpstr>
      <vt:lpstr>Slide 4</vt:lpstr>
      <vt:lpstr>Slide 5</vt:lpstr>
      <vt:lpstr>II.Role of kings in Social Welfare </vt:lpstr>
      <vt:lpstr>Slide 7</vt:lpstr>
      <vt:lpstr>Slide 8</vt:lpstr>
      <vt:lpstr>III.Contribution of Individuals </vt:lpstr>
      <vt:lpstr>IV.Contribution by organisations</vt:lpstr>
      <vt:lpstr>modern Social Work</vt:lpstr>
      <vt:lpstr>HISTORY OF SOCIAL WORK IN THE WEST (U.S.A &amp; U.K )  </vt:lpstr>
      <vt:lpstr>  HISTORY OF SOCIAL WORK IN THE WEST (U.S.A &amp; U.K )   </vt:lpstr>
      <vt:lpstr>I.THE COLONIAL PERIOD (1620 – 1776) </vt:lpstr>
      <vt:lpstr>Slide 15</vt:lpstr>
      <vt:lpstr>II Civil war and industrial revolution: </vt:lpstr>
      <vt:lpstr>Slide 17</vt:lpstr>
      <vt:lpstr>III.Industrialism-The human side </vt:lpstr>
      <vt:lpstr> IV. social work seeking professional characters </vt:lpstr>
      <vt:lpstr>V.Modern social work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Social Work in India</dc:title>
  <dc:creator>Admin</dc:creator>
  <cp:lastModifiedBy>Admin</cp:lastModifiedBy>
  <cp:revision>6</cp:revision>
  <dcterms:created xsi:type="dcterms:W3CDTF">2013-08-20T04:42:25Z</dcterms:created>
  <dcterms:modified xsi:type="dcterms:W3CDTF">2023-07-05T13:37:30Z</dcterms:modified>
</cp:coreProperties>
</file>