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2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8500" y="5454650"/>
            <a:ext cx="53467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Compiled by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Dr.D.Nirmala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Social Work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Bharathidasan University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Tiruchirappalli</a:t>
            </a:r>
            <a:endParaRPr lang="en-I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" y="0"/>
            <a:ext cx="10064813" cy="755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</Words>
  <Application>Microsoft Office PowerPoint</Application>
  <PresentationFormat>Custom</PresentationFormat>
  <Paragraphs>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</cp:revision>
  <dcterms:created xsi:type="dcterms:W3CDTF">2021-11-24T09:55:51Z</dcterms:created>
  <dcterms:modified xsi:type="dcterms:W3CDTF">2023-07-05T13:25:04Z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2021-11-24T00:00:00Z</vt:filetime>
  </property>
</Properties>
</file>