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C4E30-0149-40D5-B192-E7114C292D81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E9FFE-FB5A-4274-90AA-521306CEA2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773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0145D38-80EF-4FD7-A622-9DF74D1191C2}" type="slidenum">
              <a:rPr 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en-US" sz="1200"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282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A359C-2E17-46F5-B8E4-D0D6443CE096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69544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A359C-2E17-46F5-B8E4-D0D6443CE096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12762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BF27C0-740B-4237-A28C-9B4287A2B620}" type="slidenum">
              <a:rPr lang="en-IN" smtClean="0"/>
              <a:pPr/>
              <a:t>15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35022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71CE4C-34DD-4A31-9C1A-5E39BA95BBE4}" type="datetimeFigureOut">
              <a:rPr lang="en-US" smtClean="0"/>
              <a:pPr/>
              <a:t>06-Jul-23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C49828-4060-46FC-B364-BE893145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 ECONOMICS - I</a:t>
            </a:r>
            <a:endParaRPr lang="en-IN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0" y="2367093"/>
            <a:ext cx="7772870" cy="3424107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IN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Vetrivel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professor, 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Economics, 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Bharathidasan University, 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Tiruchirappalli – 620 024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Tamil Nadu, India</a:t>
            </a:r>
          </a:p>
          <a:p>
            <a:pPr algn="ctr">
              <a:buNone/>
            </a:pPr>
            <a:r>
              <a:rPr lang="en-I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IN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vetrivelkvr@gmail.com</a:t>
            </a:r>
          </a:p>
          <a:p>
            <a:pPr>
              <a:buNone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840763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932" y="204988"/>
            <a:ext cx="8934719" cy="64662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N" sz="35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Place discrimination.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N" sz="30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occurs when a monopolist charges different prices for the same commodity at different places. This type of discrimination is called </a:t>
            </a:r>
            <a:r>
              <a:rPr lang="en-IN" sz="3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dumping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In 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Economics, a monopolist sells the same commodity at a higher price in one market and at a lower price in the other. Dumping may be undertaken due to several reasons, </a:t>
            </a:r>
            <a:endParaRPr lang="en-IN" sz="30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a monopolist may resort to dumping in order to dispose off the accumulated stock or </a:t>
            </a:r>
            <a:endParaRPr lang="en-IN" sz="30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he may, dump the commodity with a desire to capture the foreign market</a:t>
            </a: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dumping may also be done to drive the competitors out of the market</a:t>
            </a: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IN" sz="3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3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the motive may also be to reap. the economies of large scale production, etc.   </a:t>
            </a:r>
          </a:p>
          <a:p>
            <a:pPr algn="just"/>
            <a:endParaRPr lang="en-IN" sz="3000" dirty="0"/>
          </a:p>
        </p:txBody>
      </p:sp>
    </p:spTree>
    <p:extLst>
      <p:ext uri="{BB962C8B-B14F-4D97-AF65-F5344CB8AC3E}">
        <p14:creationId xmlns="" xmlns:p14="http://schemas.microsoft.com/office/powerpoint/2010/main" val="12654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011" y="313610"/>
            <a:ext cx="8460615" cy="13255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Baumol’s Theory of Sales Revenue Maximization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Maximize sales revenue subject to minimum profit constraint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sales revenue and not profits??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 are good general indicatof of organizational performance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Executive power, influence, status tend to be linked to the sales performance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Lenders tend to rely on sales data</a:t>
            </a:r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0183668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dirty="0"/>
              <a:t/>
            </a:r>
            <a:br>
              <a:rPr lang="en-US" dirty="0"/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Assumptions: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 fontAlgn="base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single period time horizon of the firm.</a:t>
            </a:r>
          </a:p>
          <a:p>
            <a:pPr marL="514350" indent="-514350" algn="just" fontAlgn="base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 aims 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maximising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its total sales revenue in the long run subject to a profit constraint.</a:t>
            </a:r>
          </a:p>
          <a:p>
            <a:pPr marL="514350" indent="-514350" algn="just" fontAlgn="base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firm’s minimum profit constraint is set competitively in terms of the current market value of its shares.</a:t>
            </a:r>
          </a:p>
          <a:p>
            <a:pPr marL="514350" indent="-514350" algn="just" fontAlgn="base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 is oligopolistic whose cost cures are U-shaped and the demand curve is downward sloping. Its total cost and revenue curves are also of the conventional type.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796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464411" y="6087475"/>
            <a:ext cx="6286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 dirty="0">
                <a:cs typeface="Arial" panose="020B0604020202020204" pitchFamily="34" charset="0"/>
              </a:rPr>
              <a:t> </a:t>
            </a:r>
            <a:r>
              <a:rPr lang="en-GB" b="1" dirty="0" smtClean="0">
                <a:cs typeface="Arial" panose="020B0604020202020204" pitchFamily="34" charset="0"/>
              </a:rPr>
              <a:t>      </a:t>
            </a:r>
            <a:r>
              <a:rPr lang="en-GB" dirty="0">
                <a:cs typeface="Arial" panose="020B0604020202020204" pitchFamily="34" charset="0"/>
              </a:rPr>
              <a:t>  </a:t>
            </a:r>
            <a:r>
              <a:rPr lang="en-GB" dirty="0" err="1"/>
              <a:t>Baumol’s</a:t>
            </a:r>
            <a:r>
              <a:rPr lang="en-GB" dirty="0"/>
              <a:t> sales revenue maximization model</a:t>
            </a:r>
          </a:p>
        </p:txBody>
      </p:sp>
      <p:pic>
        <p:nvPicPr>
          <p:cNvPr id="10243" name="Picture 3" descr="C03NF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40" y="167425"/>
            <a:ext cx="6742089" cy="592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238095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20000"/>
    </mc:Choice>
    <mc:Fallback>
      <p:transition advTm="2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11026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 Theory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1260"/>
            <a:ext cx="8362950" cy="461234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is a framework for hypothetical social situations among competing players. In some respects, game theory is the science of strategy, or at least the optimal decision-making of independent and competing actors in a strategic setting. The key pioneers of game theory were mathematicians John von Neumann and John Nash, as well as economist Oskar Morgenstern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Game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Theory.Both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players have a dominant strategy.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dominant strategy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occurs when there is an optimal choice of strategy for each player no matter what the other does.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94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110" y="3526461"/>
            <a:ext cx="6725913" cy="282339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P2 chooses left  P1 will choose UP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P2 chooses right P1 will choose UP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UP is a dominant strategy for P1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 will always choose right no matter what P1 does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unique equilibrium is (up, left). This is best for both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s://www.economicshelp.org/wp-content/uploads/2018/01/Screen-Shot-2018-01-31-at-10.19.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86" y="543692"/>
            <a:ext cx="5952527" cy="23617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0126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5855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Nash Equilibrium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94403"/>
            <a:ext cx="7886700" cy="435133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many games which don’t have a dominant strategy.</a:t>
            </a:r>
          </a:p>
          <a:p>
            <a:pPr algn="just">
              <a:buFont typeface="Arial" pitchFamily="34" charset="0"/>
              <a:buChar char="•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Nash equilibrium occurs when the payoff to player one is the best given the other’s choice.</a:t>
            </a:r>
          </a:p>
        </p:txBody>
      </p:sp>
    </p:spTree>
    <p:extLst>
      <p:ext uri="{BB962C8B-B14F-4D97-AF65-F5344CB8AC3E}">
        <p14:creationId xmlns="" xmlns:p14="http://schemas.microsoft.com/office/powerpoint/2010/main" val="117861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352800"/>
            <a:ext cx="8001000" cy="30480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case If P1 chooses down, P2 will choose right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P1 choose UP, P2 will choose right. But, if P2 choose right, P1 will want to choose down.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nash equilibirum will be down right, (5,5) despite UP left being the optimal Pareto outcome.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4" name="Picture 4" descr="Nash-equilibr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7848600" cy="2438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46768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388" y="457201"/>
            <a:ext cx="8602756" cy="571976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Actions by everyone involved directly alter dynamics of the game, and hence the players are all interdependent. The games can be broadly classified into two categories: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zero-sum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non-zero-sum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zero-sum games, the loss of one is gain of another. It is not the case in non-zero-sum games, there can be a net gain or net loss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von Neumann is the pioneer of the field of game theory. It is distantly related to the rational-agent model in traditional Economics and gave an impetus to Bernoulli’s theory of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utility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main branches of game theory: cooperative and non-cooperative</a:t>
            </a:r>
            <a:r>
              <a:rPr lang="en-US" dirty="0"/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66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6381" y="0"/>
            <a:ext cx="5524232" cy="91795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Perfect Competition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49924"/>
            <a:ext cx="8702900" cy="5608076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One in which the number of buyers and sellers is very large ,all engaged in buying and selling a homogeneous product in the market.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800" b="1" i="1" dirty="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number of firms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Products are identical – consumer has no reason to express a preference for any firm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Freedom of entry and exit into and 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 of 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Firms are price takers – have no control </a:t>
            </a:r>
            <a:b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the price they charge for their product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producer supplies a very small proportion </a:t>
            </a:r>
            <a:b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total industry output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and producers have perfect knowledge about the market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1090198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none" dirty="0" smtClean="0"/>
              <a:t> </a:t>
            </a: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run equilibrium of firm and industry</a:t>
            </a:r>
            <a:endParaRPr lang="en-IN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2" y="1235424"/>
            <a:ext cx="8894118" cy="5393975"/>
          </a:xfrm>
        </p:spPr>
      </p:pic>
    </p:spTree>
    <p:extLst>
      <p:ext uri="{BB962C8B-B14F-4D97-AF65-F5344CB8AC3E}">
        <p14:creationId xmlns="" xmlns:p14="http://schemas.microsoft.com/office/powerpoint/2010/main" val="12090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626" y="60667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run equilibrium of firm and industry</a:t>
            </a:r>
            <a:endParaRPr lang="en-IN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807151"/>
            <a:ext cx="8458200" cy="5055394"/>
          </a:xfrm>
        </p:spPr>
      </p:pic>
    </p:spTree>
    <p:extLst>
      <p:ext uri="{BB962C8B-B14F-4D97-AF65-F5344CB8AC3E}">
        <p14:creationId xmlns="" xmlns:p14="http://schemas.microsoft.com/office/powerpoint/2010/main" val="318256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2277" y="17171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Monopoly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280115" y="1430628"/>
            <a:ext cx="8625626" cy="497017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I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Monopoly refers to a situation where there is a single producer and seller of a producer. The single producer –seller may be an individual or a partnership company or a joint stock company or a state.</a:t>
            </a:r>
            <a:endParaRPr lang="en-GB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5009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154546"/>
            <a:ext cx="8303654" cy="5941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</a:t>
            </a: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Monopoly </a:t>
            </a:r>
            <a:r>
              <a:rPr lang="en-I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Seller and Large Number of Buyers</a:t>
            </a:r>
            <a:endParaRPr lang="en-IN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Maker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Entry of New Firms</a:t>
            </a:r>
            <a:endParaRPr lang="en-IN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close substitutes for the product</a:t>
            </a: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Absence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endParaRPr lang="en-IN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13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8001000" cy="6397145"/>
          </a:xfrm>
        </p:spPr>
      </p:pic>
    </p:spTree>
    <p:extLst>
      <p:ext uri="{BB962C8B-B14F-4D97-AF65-F5344CB8AC3E}">
        <p14:creationId xmlns="" xmlns:p14="http://schemas.microsoft.com/office/powerpoint/2010/main" val="57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0943"/>
          </a:xfrm>
        </p:spPr>
        <p:txBody>
          <a:bodyPr>
            <a:normAutofit/>
          </a:bodyPr>
          <a:lstStyle/>
          <a:p>
            <a:pPr algn="ctr"/>
            <a:r>
              <a:rPr lang="en-IN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discrimination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12" y="1336228"/>
            <a:ext cx="8450688" cy="514077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Selling the same commodity at different price to different buyers is known as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rice discrimination .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Discrimination is defined as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,“the sale of technically similar product at prices which are not in proportion to marginal cost”.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discrimination is also called discriminating monopoly.</a:t>
            </a:r>
          </a:p>
          <a:p>
            <a:pPr marL="0" indent="0" algn="just">
              <a:buNone/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Price Discrimination: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Price discrimination may be of various types. It may either be (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personal (ii) trade discrimination (iii) Place discrimination.</a:t>
            </a:r>
          </a:p>
          <a:p>
            <a:pPr algn="just"/>
            <a:endParaRPr lang="en-I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27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774" y="463640"/>
            <a:ext cx="8693240" cy="4945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N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Price discrimination.</a:t>
            </a:r>
            <a:r>
              <a:rPr lang="en-IN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It is persona!, when separate price is charged from each buyer according to the intensity of his desire or according to the size of his pocket</a:t>
            </a:r>
            <a:r>
              <a:rPr lang="en-IN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instance,</a:t>
            </a:r>
            <a:r>
              <a:rPr lang="en-IN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 doctor may charge $20000 from a rich person for an eye operation and $500 only from a poor man for the similar operation</a:t>
            </a:r>
            <a:r>
              <a:rPr lang="en-IN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N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               </a:t>
            </a:r>
          </a:p>
          <a:p>
            <a:pPr marL="0" indent="0" algn="just">
              <a:buNone/>
            </a:pPr>
            <a: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(2) Trade discrimination.</a:t>
            </a:r>
            <a:r>
              <a:rPr lang="en-IN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It may take place when a monopolist charges different prices according to the uses to which the commodity is put. </a:t>
            </a:r>
            <a:endParaRPr lang="en-IN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N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electricity company may charge low rate for electric current used in an industrial concern than for the electricity used for the domestic purpose</a:t>
            </a:r>
            <a:r>
              <a:rPr lang="en-IN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8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442</Words>
  <Application>Microsoft Office PowerPoint</Application>
  <PresentationFormat>On-screen Show (4:3)</PresentationFormat>
  <Paragraphs>77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Trek</vt:lpstr>
      <vt:lpstr>MICRO ECONOMICS - I</vt:lpstr>
      <vt:lpstr>Perfect Competition</vt:lpstr>
      <vt:lpstr> Short run equilibrium of firm and industry</vt:lpstr>
      <vt:lpstr>Long run equilibrium of firm and industry</vt:lpstr>
      <vt:lpstr>Monopoly</vt:lpstr>
      <vt:lpstr>Slide 6</vt:lpstr>
      <vt:lpstr>Slide 7</vt:lpstr>
      <vt:lpstr>Price discrimination</vt:lpstr>
      <vt:lpstr>Slide 9</vt:lpstr>
      <vt:lpstr>Slide 10</vt:lpstr>
      <vt:lpstr>Baumol’s Theory of Sales Revenue Maximization</vt:lpstr>
      <vt:lpstr> Assumptions: </vt:lpstr>
      <vt:lpstr>Slide 13</vt:lpstr>
      <vt:lpstr>Game Theory  </vt:lpstr>
      <vt:lpstr>Slide 15</vt:lpstr>
      <vt:lpstr>Nash Equilibrium 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</dc:creator>
  <cp:lastModifiedBy>welcome</cp:lastModifiedBy>
  <cp:revision>6</cp:revision>
  <dcterms:created xsi:type="dcterms:W3CDTF">2019-02-01T06:57:57Z</dcterms:created>
  <dcterms:modified xsi:type="dcterms:W3CDTF">2023-07-06T06:04:21Z</dcterms:modified>
</cp:coreProperties>
</file>