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4630400" cy="8229600"/>
  <p:notesSz cx="8229600" cy="14630400"/>
  <p:embeddedFontLst>
    <p:embeddedFont>
      <p:font typeface="Aharoni" panose="02010803020104030203" pitchFamily="2" charset="-79"/>
      <p:bold r:id="rId10"/>
    </p:embeddedFont>
    <p:embeddedFont>
      <p:font typeface="Arial Black" panose="020B0A04020102020204" pitchFamily="34" charset="0"/>
      <p:bold r:id="rId11"/>
    </p:embeddedFont>
    <p:embeddedFont>
      <p:font typeface="Crimson Pro Semi Bold" panose="020B0604020202020204" charset="0"/>
      <p:regular r:id="rId12"/>
    </p:embeddedFont>
    <p:embeddedFont>
      <p:font typeface="Heebo" pitchFamily="2" charset="-79"/>
      <p:regular r:id="rId13"/>
      <p:bold r:id="rId14"/>
    </p:embeddedFont>
    <p:embeddedFont>
      <p:font typeface="Heebo Bold" charset="-79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01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1586" y="361378"/>
            <a:ext cx="101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6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6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932" y="2946206"/>
            <a:ext cx="980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Programme</a:t>
            </a:r>
            <a:r>
              <a:rPr lang="en-US" sz="32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8931" y="3699269"/>
            <a:ext cx="9052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GB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Welfare and Safety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22HRM3EC2</a:t>
            </a:r>
            <a:endParaRPr lang="en-US" sz="2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9364" y="4725058"/>
            <a:ext cx="8451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 Unit-III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Understanding Social Security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599" y="5904854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14644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Understanding Social Security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21124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Social security is a system of government programs designed to provide a basic level of economic security and social welfare for all citizens. It encompasses a range of benefits and protections to support people throughout their lives.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93490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94252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918002"/>
            <a:ext cx="200894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C4C4D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by Presentation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AA55C-A3B9-67AB-BCDD-17D273621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10" y="5934908"/>
            <a:ext cx="2514951" cy="438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3540" y="593050"/>
            <a:ext cx="7736919" cy="1256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Development of Social Security in India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993577" y="2150864"/>
            <a:ext cx="22860" cy="5485567"/>
          </a:xfrm>
          <a:prstGeom prst="roundRect">
            <a:avLst>
              <a:gd name="adj" fmla="val 131919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08306" y="2591633"/>
            <a:ext cx="703540" cy="22860"/>
          </a:xfrm>
          <a:prstGeom prst="roundRect">
            <a:avLst>
              <a:gd name="adj" fmla="val 131919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78847" y="2376964"/>
            <a:ext cx="452318" cy="45231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51131" y="2452330"/>
            <a:ext cx="107752" cy="301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2110740" y="2351842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Beginnings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2110740" y="2786539"/>
            <a:ext cx="6329720" cy="965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Social security in India has its roots in the 19th century with the introduction of pension schemes for civil servants and military personnel.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208306" y="4594384"/>
            <a:ext cx="703540" cy="22860"/>
          </a:xfrm>
          <a:prstGeom prst="roundRect">
            <a:avLst>
              <a:gd name="adj" fmla="val 131919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78847" y="4379714"/>
            <a:ext cx="452318" cy="45231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30176" y="4455081"/>
            <a:ext cx="149662" cy="301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2110740" y="4354592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Expansion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2110740" y="4789289"/>
            <a:ext cx="6329720" cy="643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Over time, the system has expanded to include various programs and benefits, with the goal of providing a social safety net for all citizens.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208306" y="6275427"/>
            <a:ext cx="703540" cy="22860"/>
          </a:xfrm>
          <a:prstGeom prst="roundRect">
            <a:avLst>
              <a:gd name="adj" fmla="val 131919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78847" y="6060758"/>
            <a:ext cx="452318" cy="45231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32319" y="6136124"/>
            <a:ext cx="145256" cy="301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2110740" y="6035635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Challenges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2110740" y="6470333"/>
            <a:ext cx="6329720" cy="965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However, the system still faces challenges in terms of coverage, adequacy of benefits, and effective implementation across the diverse and large population of India.</a:t>
            </a:r>
            <a:endParaRPr lang="en-US" sz="15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47603B-DCDB-7914-CD46-F1F5B2C8F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482" y="6349722"/>
            <a:ext cx="4563079" cy="721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Income Security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Pensions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Retirement pensions provide income security for those who have contributed to the social security system during their working years.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586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Unemployment Benefits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Temporary income support is provided to those who have lost their jobs, helping to bridge the gap until they find new employment.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Disability Payments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Individuals with disabilities are provided with financial assistance to cover their basic needs and healthcare expenses.</a:t>
            </a:r>
            <a:endParaRPr lang="en-US" sz="17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1F31C0-5F9A-BD93-848D-8654F0A11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449" y="7687109"/>
            <a:ext cx="2514951" cy="4382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5569" y="925354"/>
            <a:ext cx="5325428" cy="665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Social Insurance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5569" y="1910477"/>
            <a:ext cx="3719989" cy="2590324"/>
          </a:xfrm>
          <a:prstGeom prst="roundRect">
            <a:avLst>
              <a:gd name="adj" fmla="val 123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58572" y="2123480"/>
            <a:ext cx="2662714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Health Insurance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958572" y="2584013"/>
            <a:ext cx="3293983" cy="1703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Mandatory health insurance schemes ensure that all citizens have access to affordable medical care, reducing the financial burden of healthcare costs.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678561" y="1910477"/>
            <a:ext cx="3719989" cy="2590324"/>
          </a:xfrm>
          <a:prstGeom prst="roundRect">
            <a:avLst>
              <a:gd name="adj" fmla="val 123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891564" y="2123480"/>
            <a:ext cx="2662714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Retirement Savings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4891564" y="2584013"/>
            <a:ext cx="3293983" cy="1703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Compulsory contributions to pension funds and other retirement savings programs help to provide a secure financial future for workers.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5569" y="4713803"/>
            <a:ext cx="3719989" cy="2590324"/>
          </a:xfrm>
          <a:prstGeom prst="roundRect">
            <a:avLst>
              <a:gd name="adj" fmla="val 123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58572" y="4926806"/>
            <a:ext cx="2991207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Workplace Injury Coverage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958572" y="5387340"/>
            <a:ext cx="3293983" cy="1703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Workers' compensation programs provide financial support and medical care for those who sustain injuries or illnesses related to their employment.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4678561" y="4713803"/>
            <a:ext cx="3719989" cy="2590324"/>
          </a:xfrm>
          <a:prstGeom prst="roundRect">
            <a:avLst>
              <a:gd name="adj" fmla="val 123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891564" y="4926806"/>
            <a:ext cx="2662714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Maternity Benefits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4891564" y="5387340"/>
            <a:ext cx="3293983" cy="1363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Paid leave and financial assistance are provided to new mothers, ensuring their well-being and that of their newborn children.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4354" y="612458"/>
            <a:ext cx="5557480" cy="69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Social Assistance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54" y="1640562"/>
            <a:ext cx="1111448" cy="199215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09178" y="1862852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Poverty Alleviation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09178" y="2343507"/>
            <a:ext cx="6143268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Social assistance programs, such as cash transfers and subsidized food, help to lift individuals and families out of poverty and provide a basic standard of living.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354" y="3632716"/>
            <a:ext cx="1111448" cy="199215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09178" y="3855006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Childcare Support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709178" y="4335661"/>
            <a:ext cx="6143268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Subsidized childcare services and allowances help to ensure that all children have access to quality care and education, regardless of their family's financial situation.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354" y="5624870"/>
            <a:ext cx="1111448" cy="199215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09178" y="5847159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Disability Support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709178" y="6327815"/>
            <a:ext cx="6143268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Non-contributory social assistance provides essential services and resources to individuals with disabilities, enabling them to live with dignity and independence.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8660C5-95C8-2905-DBE8-CA7132FBD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5449" y="7687109"/>
            <a:ext cx="2514951" cy="438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0093" y="927378"/>
            <a:ext cx="7196018" cy="660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Social Security Measures in India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3" y="1905476"/>
            <a:ext cx="528638" cy="5286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0093" y="2645569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Retirement Pensions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40093" y="3102769"/>
            <a:ext cx="3673316" cy="1353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Schemes like the Employees' Provident Fund and the National Pension System provide retirement income security for workers.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591" y="1905476"/>
            <a:ext cx="528638" cy="5286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30591" y="2645569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Health Insurance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4730591" y="3102769"/>
            <a:ext cx="36733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Programs such as the Ayushman Bharat scheme offer comprehensive health coverage to millions of Indians.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93" y="5090160"/>
            <a:ext cx="528638" cy="5286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0093" y="5830253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Income Assistance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40093" y="6287453"/>
            <a:ext cx="36733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Cash transfer programs and food subsidies help to alleviate poverty and ensure a basic standard of living.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591" y="5090160"/>
            <a:ext cx="528638" cy="5286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30591" y="5830253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Disability Support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4730591" y="6287453"/>
            <a:ext cx="36733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Specialized schemes provide financial and social support to individuals with disabilities and their families.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521</Words>
  <Application>Microsoft Office PowerPoint</Application>
  <PresentationFormat>Custom</PresentationFormat>
  <Paragraphs>63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Heebo</vt:lpstr>
      <vt:lpstr>Aharoni</vt:lpstr>
      <vt:lpstr>Crimson Pro Semi Bold</vt:lpstr>
      <vt:lpstr>Heebo Bold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Aadhi N</cp:lastModifiedBy>
  <cp:revision>3</cp:revision>
  <dcterms:created xsi:type="dcterms:W3CDTF">2024-11-13T11:21:30Z</dcterms:created>
  <dcterms:modified xsi:type="dcterms:W3CDTF">2024-11-29T09:26:12Z</dcterms:modified>
</cp:coreProperties>
</file>