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haroni" panose="02010803020104030203" pitchFamily="2" charset="-79"/>
      <p:bold r:id="rId11"/>
    </p:embeddedFont>
    <p:embeddedFont>
      <p:font typeface="Alexandria" panose="020B0604020202020204" charset="-78"/>
      <p:regular r:id="rId12"/>
    </p:embeddedFont>
    <p:embeddedFont>
      <p:font typeface="Arial Black" panose="020B0A04020102020204" pitchFamily="34" charset="0"/>
      <p:bold r:id="rId13"/>
    </p:embeddedFont>
    <p:embeddedFont>
      <p:font typeface="Nobi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1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58469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DAA3E4C7-E603-D279-2530-90815479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4" y="198365"/>
            <a:ext cx="1912374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B71F7-9AF7-1CEA-E72A-9DF52D40ECB2}"/>
              </a:ext>
            </a:extLst>
          </p:cNvPr>
          <p:cNvSpPr txBox="1"/>
          <p:nvPr/>
        </p:nvSpPr>
        <p:spPr>
          <a:xfrm>
            <a:off x="3097004" y="384001"/>
            <a:ext cx="9046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4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4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35E9C-EFDA-8939-B615-5B444FA64032}"/>
              </a:ext>
            </a:extLst>
          </p:cNvPr>
          <p:cNvSpPr txBox="1"/>
          <p:nvPr/>
        </p:nvSpPr>
        <p:spPr>
          <a:xfrm>
            <a:off x="1929161" y="242103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Programme: M.A.,HUMAN  RESOURCE MANAGEMENT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C78A3-363E-F8C6-6C82-A1880CF2DDB4}"/>
              </a:ext>
            </a:extLst>
          </p:cNvPr>
          <p:cNvSpPr txBox="1"/>
          <p:nvPr/>
        </p:nvSpPr>
        <p:spPr>
          <a:xfrm>
            <a:off x="1929161" y="2876275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Title :TRAINING AND DEVELOPMENT 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Code : 22HRM2CC10</a:t>
            </a:r>
            <a:endParaRPr lang="en-US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2FEBB-B7AD-89BE-941F-016E134FF1B6}"/>
              </a:ext>
            </a:extLst>
          </p:cNvPr>
          <p:cNvSpPr txBox="1"/>
          <p:nvPr/>
        </p:nvSpPr>
        <p:spPr>
          <a:xfrm>
            <a:off x="3657600" y="3930134"/>
            <a:ext cx="7315200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>
              <a:spcBef>
                <a:spcPts val="935"/>
              </a:spcBef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1800" b="1" kern="0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1800" b="1" kern="0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1800" b="1" kern="0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spc="-2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935"/>
              </a:spcBef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Training Needs</a:t>
            </a:r>
            <a:r>
              <a:rPr lang="en-US" sz="1800" b="1" kern="0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636CB2-9FD7-495B-5D02-A44100155331}"/>
              </a:ext>
            </a:extLst>
          </p:cNvPr>
          <p:cNvSpPr txBox="1"/>
          <p:nvPr/>
        </p:nvSpPr>
        <p:spPr>
          <a:xfrm>
            <a:off x="3802566" y="5105042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7569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Task and Performance Analysis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Task Analysis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Breaking down job roles into specific tasks, identifying the knowledge, skills, and abilities (KSAs) required to perform each task effectively.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044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Performance Analysis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Evaluating current performance against desired performance standards to identify gaps and areas for improvement.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887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Needs Assessment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928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123" y="2977872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892862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Identify training needs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37610"/>
            <a:ext cx="2927747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involves gathering data from stakeholders through surveys, interviews, and observations to identify the training needs of individuals and the organization.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8928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41081" y="2977872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Prioritize needs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383280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involves prioritizing the most pressing training needs based on their impact on performance, safety, and organizational goals.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59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Training Needs in a Changing Environment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Technological advancements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2825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Training must adapt to evolving technologies, digital tools, and new ways of working.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Market shifts and competition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Organizations must respond to industry trends, competitive pressures, and changing customer demands.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828586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6063020"/>
            <a:ext cx="40987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Global and diverse workforce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55343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Training programs need to accommodate a diverse workforce with different cultural backgrounds and learning styles.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251" y="530900"/>
            <a:ext cx="7314248" cy="601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Setting Objectives and Targets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1" y="1421844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251" y="2096095"/>
            <a:ext cx="2930128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Specific and Measurable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251" y="2512576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Clearly define what trainees should be able to do after completing the training program.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1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4251" y="4381024"/>
            <a:ext cx="2953226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Achievable and Relevant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74251" y="4797504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Set realistic goals that are aligned with the identified training needs and organizational objectives.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1" y="5991701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4251" y="6665952"/>
            <a:ext cx="240827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Time-bound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74251" y="7082433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a clear timeframe for achieving the training objectives and measure progress along the way.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0565" y="558284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Strategies and Techniques for Effective Training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1003578" y="2131457"/>
            <a:ext cx="22860" cy="5539740"/>
          </a:xfrm>
          <a:prstGeom prst="roundRect">
            <a:avLst>
              <a:gd name="adj" fmla="val 373013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1220510" y="2576751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786646" y="2359819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57858" y="2435900"/>
            <a:ext cx="114181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31576" y="2334458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Interactive Learning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31576" y="2773561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Engaging trainees through activities like simulations, case studies, and role-playing to enhance knowledge retention and practical skills.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20510" y="4599265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786646" y="4382333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5949" y="4458414"/>
            <a:ext cx="17811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31576" y="4356973"/>
            <a:ext cx="368688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Technology-Enabled Training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31576" y="4796076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Utilizing online platforms, mobile apps, and virtual reality simulations to deliver engaging and accessible training experiences.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20510" y="6621780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86646" y="6404848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25235" y="6480929"/>
            <a:ext cx="17942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31576" y="6379488"/>
            <a:ext cx="327255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Mentorship and Coaching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31576" y="6818590"/>
            <a:ext cx="6301859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Providing individual support and guidance through mentors and coaches to accelerate learning and development.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476904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Evaluation of Training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542222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Evaluation Approaches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Using formative and summative evaluations to assess the effectiveness of training throughout the process.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556748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Evaluation Instruments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Leveraging pre-tests, post-tests, surveys, and performance assessments to gather data on learning outcomes.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719507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Reporting and Feedback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Analyzing evaluation data to generate reports and provide feedback for continuous improvement of the training program.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Training the Trainer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214" y="2959179"/>
            <a:ext cx="1063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30975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Training Methodology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Teach trainers effective training delivery methods, engaging activities, and evaluation techniques.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1449" y="4469249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3475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Subject Matter Expertise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trainers possess the necessary knowledge, skills, and experience to deliver the training content.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0853" y="6195774"/>
            <a:ext cx="16692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45710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Communication and Facilitation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trainers' communication skills, ability to facilitate discussions, and build rapport with trainees.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471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Alexandria</vt:lpstr>
      <vt:lpstr>Nobile</vt:lpstr>
      <vt:lpstr>Arial Black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2024-12-07T10:23:24Z</dcterms:created>
  <dcterms:modified xsi:type="dcterms:W3CDTF">2024-12-07T10:26:55Z</dcterms:modified>
</cp:coreProperties>
</file>