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haroni" panose="02010803020104030203" pitchFamily="2" charset="-79"/>
      <p:bold r:id="rId11"/>
    </p:embeddedFont>
    <p:embeddedFont>
      <p:font typeface="Arial Black" panose="020B0A04020102020204" pitchFamily="34" charset="0"/>
      <p:bold r:id="rId12"/>
    </p:embeddedFont>
    <p:embeddedFont>
      <p:font typeface="Libre Baskerville" panose="02000000000000000000" pitchFamily="2" charset="0"/>
      <p:regular r:id="rId13"/>
    </p:embeddedFont>
    <p:embeddedFont>
      <p:font typeface="Open Sans" panose="020B060603050402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1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793790" y="62013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 descr="images.jpg">
            <a:extLst>
              <a:ext uri="{FF2B5EF4-FFF2-40B4-BE49-F238E27FC236}">
                <a16:creationId xmlns:a16="http://schemas.microsoft.com/office/drawing/2014/main" id="{4E4C9687-66F0-4DA6-8139-63236900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82" y="343331"/>
            <a:ext cx="2046189" cy="165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5F552D-AE88-E7F5-E2FB-4AF7869E43A4}"/>
              </a:ext>
            </a:extLst>
          </p:cNvPr>
          <p:cNvSpPr txBox="1"/>
          <p:nvPr/>
        </p:nvSpPr>
        <p:spPr>
          <a:xfrm>
            <a:off x="3178098" y="460127"/>
            <a:ext cx="731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4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24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DA7B8-F261-A00F-A4FC-E4920D22FDB8}"/>
              </a:ext>
            </a:extLst>
          </p:cNvPr>
          <p:cNvSpPr txBox="1"/>
          <p:nvPr/>
        </p:nvSpPr>
        <p:spPr>
          <a:xfrm>
            <a:off x="2129883" y="255853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Programme: M.A.,HUMAN  RESOURCE MANAGEMENT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51CEED-AA9C-49F6-FB3F-9228C1B7D35F}"/>
              </a:ext>
            </a:extLst>
          </p:cNvPr>
          <p:cNvSpPr txBox="1"/>
          <p:nvPr/>
        </p:nvSpPr>
        <p:spPr>
          <a:xfrm>
            <a:off x="2129883" y="2961540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  <a:cs typeface="Aharoni" pitchFamily="2" charset="-79"/>
              </a:rPr>
              <a:t>Course Title :TRAINING AND DEVELOPMENT </a:t>
            </a:r>
          </a:p>
          <a:p>
            <a:r>
              <a:rPr lang="en-US" b="1" dirty="0">
                <a:solidFill>
                  <a:srgbClr val="FF0000"/>
                </a:solidFill>
                <a:latin typeface="+mj-lt"/>
                <a:cs typeface="Aharoni" pitchFamily="2" charset="-79"/>
              </a:rPr>
              <a:t>Course Code : 22HRM2CC10</a:t>
            </a:r>
            <a:endParaRPr lang="en-US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B43B92-94E1-F13B-A80E-A0AAFC11DA78}"/>
              </a:ext>
            </a:extLst>
          </p:cNvPr>
          <p:cNvSpPr txBox="1"/>
          <p:nvPr/>
        </p:nvSpPr>
        <p:spPr>
          <a:xfrm>
            <a:off x="3077737" y="3791634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algn="ctr"/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sz="1800" b="1" kern="0" spc="-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1800" b="1" kern="0" spc="-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b="1" kern="0" spc="-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kern="0" spc="-15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/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Introduction</a:t>
            </a:r>
            <a:endParaRPr lang="en-IN" sz="1800" b="1" kern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8CE99D-A401-398C-6B0F-BA9998BF4F2E}"/>
              </a:ext>
            </a:extLst>
          </p:cNvPr>
          <p:cNvSpPr txBox="1"/>
          <p:nvPr/>
        </p:nvSpPr>
        <p:spPr>
          <a:xfrm>
            <a:off x="3523786" y="5113945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Department of Lifelong Learning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63416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Meaning and Purpose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Meaning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Orientation and socialization training is the process of familiarizing new employees with their job roles, company culture, and work environment.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Purpose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purpose is to help new hires adapt quickly, understand expectations, and become productive members of the team.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8140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0689" y="3273028"/>
            <a:ext cx="5362813" cy="670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Objectives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0689" y="4265057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965121" y="4479488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Understanding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65121" y="4943356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new hires comprehend their job responsibilities, company policies, and expectations.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2475" y="4265057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7636907" y="4479488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Integration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636907" y="4943356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Foster a sense of belonging and connection within the team and company culture.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50689" y="6058733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965121" y="6273165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Skills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65121" y="6737033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 necessary skills and knowledge for successful job performance.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22475" y="6058733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7636907" y="6273165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Productivity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636907" y="6737033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Contribute to faster onboarding and quicker achievement of desired performance levels.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Types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Orientation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Focuses on the administrative and operational aspects of the job and company.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Socialization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Emphasizes cultural adaptation and team integration, fostering a sense of belonging.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94191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Individual and Job Environment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1094" y="2959179"/>
            <a:ext cx="12644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Individual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51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Skills, experience, personality, and learning style.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7043" y="4469249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Job Role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46139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Responsibilities, tasks, tools, and resources.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6924" y="6195774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Work Environment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 dynamics, communication styles, and company culture.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3858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Process and Steps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1118711" y="2200989"/>
            <a:ext cx="30480" cy="4989909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696051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245614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6" name="Text 4"/>
          <p:cNvSpPr/>
          <p:nvPr/>
        </p:nvSpPr>
        <p:spPr>
          <a:xfrm>
            <a:off x="1057989" y="2541151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2381488" y="2427803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Needs Assessment: Identify training gaps and objectives.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1358622" y="3739396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9" name="Shape 7"/>
          <p:cNvSpPr/>
          <p:nvPr/>
        </p:nvSpPr>
        <p:spPr>
          <a:xfrm>
            <a:off x="878800" y="349948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0" name="Text 8"/>
          <p:cNvSpPr/>
          <p:nvPr/>
        </p:nvSpPr>
        <p:spPr>
          <a:xfrm>
            <a:off x="1029176" y="3584496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9"/>
          <p:cNvSpPr/>
          <p:nvPr/>
        </p:nvSpPr>
        <p:spPr>
          <a:xfrm>
            <a:off x="2381488" y="3471148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Design: Develop training materials and methods.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358622" y="4782741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13" name="Shape 11"/>
          <p:cNvSpPr/>
          <p:nvPr/>
        </p:nvSpPr>
        <p:spPr>
          <a:xfrm>
            <a:off x="878800" y="454283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4" name="Text 12"/>
          <p:cNvSpPr/>
          <p:nvPr/>
        </p:nvSpPr>
        <p:spPr>
          <a:xfrm>
            <a:off x="1029176" y="4627840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3"/>
          <p:cNvSpPr/>
          <p:nvPr/>
        </p:nvSpPr>
        <p:spPr>
          <a:xfrm>
            <a:off x="2381488" y="4514493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Delivery: Conduct the training program.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1358622" y="5826085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17" name="Shape 15"/>
          <p:cNvSpPr/>
          <p:nvPr/>
        </p:nvSpPr>
        <p:spPr>
          <a:xfrm>
            <a:off x="878800" y="558617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8" name="Text 16"/>
          <p:cNvSpPr/>
          <p:nvPr/>
        </p:nvSpPr>
        <p:spPr>
          <a:xfrm>
            <a:off x="1034415" y="5671185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7"/>
          <p:cNvSpPr/>
          <p:nvPr/>
        </p:nvSpPr>
        <p:spPr>
          <a:xfrm>
            <a:off x="2381488" y="5557838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Evaluation: Measure training effectiveness and impact.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1358622" y="6869430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21" name="Shape 19"/>
          <p:cNvSpPr/>
          <p:nvPr/>
        </p:nvSpPr>
        <p:spPr>
          <a:xfrm>
            <a:off x="878800" y="662951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22" name="Text 20"/>
          <p:cNvSpPr/>
          <p:nvPr/>
        </p:nvSpPr>
        <p:spPr>
          <a:xfrm>
            <a:off x="1037272" y="6714530"/>
            <a:ext cx="19323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</a:t>
            </a:r>
            <a:endParaRPr lang="en-US" sz="2650" dirty="0"/>
          </a:p>
        </p:txBody>
      </p:sp>
      <p:sp>
        <p:nvSpPr>
          <p:cNvPr id="23" name="Text 21"/>
          <p:cNvSpPr/>
          <p:nvPr/>
        </p:nvSpPr>
        <p:spPr>
          <a:xfrm>
            <a:off x="2381488" y="6601182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Improvement: Continuously refine training based on feedback.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2136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Training and Responsiveness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179088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4059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Responsiveness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896320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Training should be responsive to individual learning styles and the needs of the organization.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993600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52204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Learning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71083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Employees should be able to apply new knowledge and skills effectively in their roles.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362" y="616744"/>
            <a:ext cx="7925276" cy="1088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Costs, Benefits, and Computer Application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609362" y="2053114"/>
            <a:ext cx="7925276" cy="574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4500" dirty="0"/>
          </a:p>
        </p:txBody>
      </p:sp>
      <p:sp>
        <p:nvSpPr>
          <p:cNvPr id="5" name="Text 2"/>
          <p:cNvSpPr/>
          <p:nvPr/>
        </p:nvSpPr>
        <p:spPr>
          <a:xfrm>
            <a:off x="3483769" y="2845118"/>
            <a:ext cx="2176343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Reduced Costs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09362" y="3221593"/>
            <a:ext cx="7925276" cy="278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Reduced errors, improved productivity, and lower employee turnover.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09362" y="4109442"/>
            <a:ext cx="7925276" cy="574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4500" dirty="0"/>
          </a:p>
        </p:txBody>
      </p:sp>
      <p:sp>
        <p:nvSpPr>
          <p:cNvPr id="8" name="Text 5"/>
          <p:cNvSpPr/>
          <p:nvPr/>
        </p:nvSpPr>
        <p:spPr>
          <a:xfrm>
            <a:off x="3483769" y="4901446"/>
            <a:ext cx="2176343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Increased Benefits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09362" y="5277922"/>
            <a:ext cx="7925276" cy="278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Enhanced employee engagement, improved job satisfaction, and higher retention rates.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609362" y="6165771"/>
            <a:ext cx="7925276" cy="574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4500" dirty="0"/>
          </a:p>
        </p:txBody>
      </p:sp>
      <p:sp>
        <p:nvSpPr>
          <p:cNvPr id="11" name="Text 8"/>
          <p:cNvSpPr/>
          <p:nvPr/>
        </p:nvSpPr>
        <p:spPr>
          <a:xfrm>
            <a:off x="3323868" y="6957774"/>
            <a:ext cx="2496145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Computer Application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09362" y="7334250"/>
            <a:ext cx="7925276" cy="278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Online training platforms, simulations, and interactive learning tools.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365</Words>
  <Application>Microsoft Office PowerPoint</Application>
  <PresentationFormat>Custom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Open Sans</vt:lpstr>
      <vt:lpstr>Arial Black</vt:lpstr>
      <vt:lpstr>Times New Roman</vt:lpstr>
      <vt:lpstr>Libre Baskerville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2</cp:revision>
  <dcterms:created xsi:type="dcterms:W3CDTF">2024-12-07T10:15:10Z</dcterms:created>
  <dcterms:modified xsi:type="dcterms:W3CDTF">2024-12-07T10:21:45Z</dcterms:modified>
</cp:coreProperties>
</file>