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Open Sans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66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24E4-9C75-CC38-BE1A-ED983110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8" y="335525"/>
            <a:ext cx="1729477" cy="148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1213" y="335525"/>
            <a:ext cx="8970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4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2655" y="2274755"/>
            <a:ext cx="609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M.A.HUMAN  RESOURCE MANAGEMENT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2655" y="2779776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:Total Quality Management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:22HRM4CC17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3554" y="3930134"/>
            <a:ext cx="1911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algn="ctr">
              <a:spcAft>
                <a:spcPts val="0"/>
              </a:spcAft>
            </a:pP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endParaRPr lang="en-US" b="1" kern="0" spc="5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Aft>
                <a:spcPts val="0"/>
              </a:spcAft>
            </a:pPr>
            <a:r>
              <a:rPr lang="en-US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Case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Studies</a:t>
            </a:r>
            <a:endParaRPr lang="en-IN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4942204"/>
            <a:ext cx="7315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10732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Introduction: Real-World Examples of Success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Zappos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Demonstrating how culture drives exceptional customer service and a unique brand identity.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Tesla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Illustrating how disruptive innovation and a clear vision can revolutionize an industry.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Toyota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Showcasing the power of continuous improvement and employee engagement through the Kaizen philosophy.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27847"/>
            <a:ext cx="111147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Changing Company Culture: The Zappos Story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193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17439" y="5031938"/>
            <a:ext cx="3016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Customer-Centric Values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5522357"/>
            <a:ext cx="357270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Zappos prioritizes customer happiness above all else, empowering employees to go the extra mile to provide excellent service.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3193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840611" y="50319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Empowered Employees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5522357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Employees are encouraged to be creative and take initiative, fostering a culture of innovation and ownership.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3193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63783" y="5031938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Open and Transparent Communication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5876687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Zappos encourages open communication between employees and leaders, building trust and a sense of community.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7471" y="663416"/>
            <a:ext cx="7709059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Competitive Strategy: Tesla's Disruptive Approach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71" y="2251948"/>
            <a:ext cx="1024890" cy="18371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49780" y="2456855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Vertical Integration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49780" y="2900124"/>
            <a:ext cx="6376749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Controlling the entire supply chain, from battery production to vehicle manufacturing, allows Tesla to optimize efficiency and innovate rapidly.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71" y="4089083"/>
            <a:ext cx="1024890" cy="163996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49780" y="4293989"/>
            <a:ext cx="2957274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Direct-to-Consumer Model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49780" y="4737259"/>
            <a:ext cx="6376749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Eliminating intermediaries and selling cars directly to customers allows Tesla to control pricing and marketing strategies.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71" y="5729049"/>
            <a:ext cx="1024890" cy="183713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49780" y="5933956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Sustainable Focus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49780" y="6377226"/>
            <a:ext cx="6376749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Tesla's commitment to clean energy and sustainable transportation has resonated with environmentally conscious consumers.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129319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Secrets to Total Quality Management: Toyota's Kaizen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333" y="2959179"/>
            <a:ext cx="10608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361367"/>
            <a:ext cx="31113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Continuous Improvement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851785"/>
            <a:ext cx="82525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Constantly seeking ways to improve processes, products, and services, driving efficiency and quality.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2045" y="4469249"/>
            <a:ext cx="14454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30409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Employee Empowerment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Encouraging all employees to contribute ideas and participate in the improvement process.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85022" y="6195774"/>
            <a:ext cx="13847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Respect for People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Valuing all employees and recognizing their contributions to the company's success.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412" y="637699"/>
            <a:ext cx="7887176" cy="11220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Implementing Change: Overcoming Resistance</a:t>
            </a:r>
            <a:endParaRPr lang="en-US" sz="3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12" y="2029063"/>
            <a:ext cx="448866" cy="4488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412" y="2657475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Open Communication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28412" y="3045619"/>
            <a:ext cx="7887176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Clearly communicate the rationale for change, emphasizing the benefits for employees.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12" y="3871436"/>
            <a:ext cx="448866" cy="4488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8412" y="4499848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Employee Training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628412" y="4887992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employees with the necessary training and resources to adapt to new processes or technologies.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12" y="6000988"/>
            <a:ext cx="448866" cy="4488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412" y="6629400"/>
            <a:ext cx="2493764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Feedback and Recognition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628412" y="7017544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Encourage employees to provide feedback, and recognize and reward their contributions to the change process.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5472"/>
            <a:ext cx="116961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Lessons Learned: Takeaways for Modern Leaders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77879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504599"/>
            <a:ext cx="10608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304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Culture is Critical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2795111"/>
            <a:ext cx="87581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strong culture, built on shared values, is essential for driving change and success.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369588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498175"/>
            <a:ext cx="4347567" cy="1669852"/>
          </a:xfrm>
          <a:prstGeom prst="roundRect">
            <a:avLst>
              <a:gd name="adj" fmla="val 57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106347"/>
            <a:ext cx="14454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37249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Innovation is Key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215408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Staying ahead of the curve requires continuous innovation and adaptation to evolving market trends.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152787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281374"/>
            <a:ext cx="6521410" cy="2032754"/>
          </a:xfrm>
          <a:prstGeom prst="roundRect">
            <a:avLst>
              <a:gd name="adj" fmla="val 468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6070997"/>
            <a:ext cx="13847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5081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People Are Assets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5998607"/>
            <a:ext cx="60677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Investing in employees, fostering their development, and empowering them to contribute is crucial for long-term success.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63534"/>
            <a:ext cx="99554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Conclusion: Applying Case Study Insights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51247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learning from these case studies, organizations can gain valuable insights and strategies to drive their own transformations. These insights can be applied to create a customer-centric culture, develop a competitive strategy, and implement a total quality management system.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475</Words>
  <Application>Microsoft Office PowerPoint</Application>
  <PresentationFormat>Custom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Aharoni</vt:lpstr>
      <vt:lpstr>DFKai-SB</vt:lpstr>
      <vt:lpstr>Open Sans</vt:lpstr>
      <vt:lpstr>Calibri</vt:lpstr>
      <vt:lpstr>Times New Roman</vt:lpstr>
      <vt:lpstr>Arial</vt:lpstr>
      <vt:lpstr>Crimson Pro Bold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2024-12-06T16:02:33Z</dcterms:created>
  <dcterms:modified xsi:type="dcterms:W3CDTF">2024-12-06T16:07:53Z</dcterms:modified>
</cp:coreProperties>
</file>