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Open Sans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1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8" y="501301"/>
            <a:ext cx="1729477" cy="148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80137" y="641323"/>
            <a:ext cx="9553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6889" y="2432410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6889" y="292931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:Total Quality Management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:22HRM4CC17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3783780"/>
            <a:ext cx="7315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0" indent="-228600">
              <a:spcBef>
                <a:spcPts val="25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kern="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b="1" kern="0" spc="8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Aft>
                <a:spcPts val="0"/>
              </a:spcAft>
            </a:pPr>
            <a:r>
              <a:rPr lang="en-US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Implementing TQM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9488" y="5148438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Defining Customer Satisfaction: Understanding Customer Focus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33508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Customer-centric Approach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TQM prioritizes customer satisfaction as the ultimate goal. Understand customer needs and expectations.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Voice of the Customer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mechanisms to gather feedback. Use surveys, focus groups, and social media to gauge customer sentiment.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3790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Measuring Customer Perception of Quality and Driving Customer Retention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17752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90%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49495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Customer Retention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5439966"/>
            <a:ext cx="360807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Higher customer satisfaction leads to better retention rates. Satisfied customers are more likely to return.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3917752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80%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49495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Loyal Customers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5439966"/>
            <a:ext cx="360818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Loyal customers are more valuable. They spend more, refer new clients, and become brand advocates.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3049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Conducting Quality Audits and Pursuing Quality Awards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858143" y="439722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453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Internal Audits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852273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 internal audits to ensure processes meet standards. Identify gaps and areas for improvement.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788212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4022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External Recognition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4513064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Pursue industry-specific quality awards, such as the Malcolm Baldrige National Quality Award.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2835235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0358"/>
            <a:ext cx="14630400" cy="283523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909298"/>
            <a:ext cx="120128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Leveraging ISO Standards 9000, 2000, and 14000</a:t>
            </a:r>
            <a:endParaRPr lang="en-US" sz="4450" dirty="0"/>
          </a:p>
        </p:txBody>
      </p:sp>
      <p:sp>
        <p:nvSpPr>
          <p:cNvPr id="6" name="Shape 2"/>
          <p:cNvSpPr/>
          <p:nvPr/>
        </p:nvSpPr>
        <p:spPr>
          <a:xfrm>
            <a:off x="793790" y="521339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41743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ISO 9001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417439" y="5703808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Focuses on quality management systems and ensuring consistent product or service quality.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216962" y="521339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40611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ISO 14001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840611" y="5703808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Addresses environmental management systems and promoting sustainable business practices.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9640133" y="521339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263783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ISO 20000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10263783" y="5703808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Establishes standards for IT service management, ensuring efficient and effective IT services.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1510" y="659011"/>
            <a:ext cx="7840980" cy="11634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Fostering Employee Involvement, Motivation, and Empowerment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" y="2101691"/>
            <a:ext cx="465296" cy="46529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51510" y="2753082"/>
            <a:ext cx="2326838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Shared Vision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51510" y="3155513"/>
            <a:ext cx="7840980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Involve employees in decision-making processes. Foster a sense of ownership and responsibility.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0" y="4309229"/>
            <a:ext cx="465296" cy="46529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51510" y="4960620"/>
            <a:ext cx="2326838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Continuous Learning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651510" y="5363051"/>
            <a:ext cx="7840980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ongoing training and development opportunities to enhance skills and knowledge.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10" y="6219111"/>
            <a:ext cx="465296" cy="46529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51510" y="6870502"/>
            <a:ext cx="2682597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Collaborative Environment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651510" y="7272933"/>
            <a:ext cx="7840980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Promote teamwork and collaboration to leverage collective strengths and wisdom.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136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Developing Recognition and Reward Systems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179088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405902"/>
            <a:ext cx="38736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Performance-Based Recognition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89632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a system to acknowledge employee contributions and achievements.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993600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5220414"/>
            <a:ext cx="45040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Financial and Non-Financial Rewards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71083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a mix of financial incentives and non-financial rewards for motivation.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Sustaining TQM: Key Takeaways and Next Steps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TQM is a journey, not a destination. Continuous improvement, customer focus, and employee engagement are crucial for success.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356</Words>
  <Application>Microsoft Office PowerPoint</Application>
  <PresentationFormat>Custom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Aharoni</vt:lpstr>
      <vt:lpstr>DFKai-SB</vt:lpstr>
      <vt:lpstr>Open Sans</vt:lpstr>
      <vt:lpstr>Calibri</vt:lpstr>
      <vt:lpstr>Times New Roman</vt:lpstr>
      <vt:lpstr>Arial</vt:lpstr>
      <vt:lpstr>Crimson Pro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2024-12-06T15:50:33Z</dcterms:created>
  <dcterms:modified xsi:type="dcterms:W3CDTF">2024-12-06T16:00:55Z</dcterms:modified>
</cp:coreProperties>
</file>