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 autoAdjust="0"/>
    <p:restoredTop sz="94660"/>
  </p:normalViewPr>
  <p:slideViewPr>
    <p:cSldViewPr snapToGrid="0">
      <p:cViewPr varScale="1">
        <p:scale>
          <a:sx n="78" d="100"/>
          <a:sy n="78" d="100"/>
        </p:scale>
        <p:origin x="9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6BBE1-828D-4E90-B4AF-8407D01B8903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C6D33-C417-4584-8353-576C2E39B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6103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03C2-EA97-4343-9C7A-15C81BE7910F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282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3051-4F84-489F-9E45-E8B90BED04FB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9791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7519-23EE-46E7-B0CE-12D010F39452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789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988B-1DC7-423D-ACF0-04A535F33B0C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2194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0B9B0-EC9B-4E53-8238-029ED84B1B90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1853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EB67-1CD3-4F17-9406-D37A9FEB231D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6700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AC5FA-E9E3-48E7-973D-39C849A85C5D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3504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8D470-1CB6-46E2-A54D-3DBEBEA5D39B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82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C01B-4FB6-4F6F-B451-C7DA32486DD0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629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3A66-110D-4C94-A528-78B5CE91DAC9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356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A772-AC44-40C1-8D6A-EACD85235EA9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257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15EF-AE7A-49B2-ABD7-23F9B53A821B}" type="datetime1">
              <a:rPr lang="en-IN" smtClean="0"/>
              <a:t>06-12-2024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549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9FBE-C0F5-4DBA-AF75-AF72A6B72B93}" type="datetime1">
              <a:rPr lang="en-IN" smtClean="0"/>
              <a:t>06-12-2024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7180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092A-64A9-486F-BC25-68151504B70F}" type="datetime1">
              <a:rPr lang="en-IN" smtClean="0"/>
              <a:t>06-12-2024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4127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8C87-339B-4AB8-94C5-9CB5A0BA0A30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491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258B0-7825-466F-9829-9EF1C6840276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8269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1480C-24EB-46A7-85EB-912954C5DDC0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DLL,BDU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212E90-DE2B-403C-83DB-AB1A765961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581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FF6BA5C-8461-F9B9-1286-329EB8082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556" y="202244"/>
            <a:ext cx="1729477" cy="14803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8EA931F-FFBD-2462-ABE5-43B9AAFA3095}"/>
              </a:ext>
            </a:extLst>
          </p:cNvPr>
          <p:cNvSpPr txBox="1"/>
          <p:nvPr/>
        </p:nvSpPr>
        <p:spPr>
          <a:xfrm>
            <a:off x="2499850" y="112959"/>
            <a:ext cx="735207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DEPARTMENT OF LIFELONG LEARNING</a:t>
            </a:r>
            <a:r>
              <a:rPr lang="en-US" sz="2400" b="1" dirty="0"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BHARATHIDASAN UNIVERSITY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Tiruchirappalli- 620024,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Tamil Nadu, India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F3E73B-9247-21B7-B354-4A367644A9A1}"/>
              </a:ext>
            </a:extLst>
          </p:cNvPr>
          <p:cNvSpPr txBox="1"/>
          <p:nvPr/>
        </p:nvSpPr>
        <p:spPr>
          <a:xfrm>
            <a:off x="1888294" y="1929270"/>
            <a:ext cx="6100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M.A.HUMAN  RESOURCE MANAGEMENT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4DE182-D6B1-2023-87F4-10EF4800BA26}"/>
              </a:ext>
            </a:extLst>
          </p:cNvPr>
          <p:cNvSpPr txBox="1"/>
          <p:nvPr/>
        </p:nvSpPr>
        <p:spPr>
          <a:xfrm>
            <a:off x="1888294" y="2298602"/>
            <a:ext cx="6100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Title :Total Quality Management</a:t>
            </a:r>
          </a:p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Code :22HRM4CC17</a:t>
            </a:r>
            <a:endParaRPr lang="en-US" sz="18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C9F2F1-2D24-5061-6D26-C09273AB0B0C}"/>
              </a:ext>
            </a:extLst>
          </p:cNvPr>
          <p:cNvSpPr txBox="1"/>
          <p:nvPr/>
        </p:nvSpPr>
        <p:spPr>
          <a:xfrm>
            <a:off x="2839064" y="2926979"/>
            <a:ext cx="6100916" cy="7745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1800" algn="ctr">
              <a:spcBef>
                <a:spcPts val="1045"/>
              </a:spcBef>
            </a:pP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UNIT</a:t>
            </a:r>
            <a:r>
              <a:rPr lang="en-US" sz="1800" b="1" kern="0" spc="-1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II</a:t>
            </a:r>
            <a:endParaRPr lang="en-US" b="1" kern="0" spc="-15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31800" algn="ctr">
              <a:spcBef>
                <a:spcPts val="1045"/>
              </a:spcBef>
            </a:pP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TQM</a:t>
            </a:r>
            <a:r>
              <a:rPr lang="en-US" sz="1800" b="1" kern="0" spc="-1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Thinkers</a:t>
            </a:r>
            <a:r>
              <a:rPr lang="en-US" sz="1800" b="1" kern="0" spc="-2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Thoughts</a:t>
            </a:r>
            <a:endParaRPr lang="en-IN" sz="1800" b="1" kern="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F7F2D1-D227-11FC-85B0-EA208F2BD73B}"/>
              </a:ext>
            </a:extLst>
          </p:cNvPr>
          <p:cNvSpPr txBox="1"/>
          <p:nvPr/>
        </p:nvSpPr>
        <p:spPr>
          <a:xfrm>
            <a:off x="3125428" y="3930247"/>
            <a:ext cx="610091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Lifelong Learning</a:t>
            </a:r>
            <a:endParaRPr lang="en-US" sz="2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EA14934C-5DF9-B256-B8AB-F9BCE9969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47194" y="5949178"/>
            <a:ext cx="6297612" cy="365125"/>
          </a:xfrm>
        </p:spPr>
        <p:txBody>
          <a:bodyPr/>
          <a:lstStyle/>
          <a:p>
            <a:pPr algn="ctr"/>
            <a:r>
              <a:rPr lang="en-IN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1722396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95262-5568-74DA-EB43-F6DD55180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43012"/>
            <a:ext cx="8596668" cy="560439"/>
          </a:xfrm>
        </p:spPr>
        <p:txBody>
          <a:bodyPr>
            <a:norm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 Edwards Deming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AA46F-1C8A-8ADF-177A-B9352B36E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79872"/>
            <a:ext cx="8909118" cy="5235116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PDCA Cycle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Popularized the Plan-Do-Check-Act (PDCA) cycle for continuous improvement in processes.</a:t>
            </a:r>
          </a:p>
          <a:p>
            <a:pPr>
              <a:lnSpc>
                <a:spcPct val="16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Points for Management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foundational framework advocating principles like constancy of purpose, adoption of a new philosophy, and driving out fear in the workplace.</a:t>
            </a:r>
          </a:p>
          <a:p>
            <a:pPr>
              <a:lnSpc>
                <a:spcPct val="16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Seven Deadly Diseases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Issues that hinder effective management, such as lack of constancy of purpose and emphasis on short-term profits.</a:t>
            </a:r>
          </a:p>
          <a:p>
            <a:pPr>
              <a:lnSpc>
                <a:spcPct val="16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of Profound Knowledge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Emphasized understanding systems, variation, psychology, and theory of knowledge for quality improvement.</a:t>
            </a:r>
          </a:p>
          <a:p>
            <a:pPr marL="0" indent="0">
              <a:buNone/>
            </a:pPr>
            <a:endParaRPr lang="en-IN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9AE99A-247C-CF54-5E12-768E654C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6862" y="6232425"/>
            <a:ext cx="6297612" cy="365125"/>
          </a:xfrm>
        </p:spPr>
        <p:txBody>
          <a:bodyPr/>
          <a:lstStyle/>
          <a:p>
            <a:pPr algn="ctr"/>
            <a:r>
              <a:rPr lang="en-IN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244891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89271-FE66-DD8C-C212-A61D082DC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98721"/>
            <a:ext cx="8596668" cy="737419"/>
          </a:xfrm>
        </p:spPr>
        <p:txBody>
          <a:bodyPr>
            <a:norm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Joseph M. Juran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E3C69E5-5FA6-E60B-871C-4F9E5659FA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930088"/>
            <a:ext cx="8437169" cy="5217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1.Juran Trilogy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Quality Planning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Quality Control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Quality Improvement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are the pillars of managing quality systematically.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2.Spiral of Progress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concept that quality improvement is a continuous upward journey.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3.10 Steps to Quality Improvement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structured methodology, including steps like building awareness, creating goals, and ensuring recognition.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4.Six Stages Methodology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problem-solving framework emphasizing systematic diagnosis and resolution.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5B092-F3A1-0377-2A6E-F3D66C38E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06366" y="6147414"/>
            <a:ext cx="6297612" cy="365125"/>
          </a:xfrm>
        </p:spPr>
        <p:txBody>
          <a:bodyPr/>
          <a:lstStyle/>
          <a:p>
            <a:pPr algn="ctr"/>
            <a:r>
              <a:rPr lang="en-IN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280505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1083F-8995-EBBE-EBE7-910CEE285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9768"/>
          </a:xfrm>
        </p:spPr>
        <p:txBody>
          <a:bodyPr>
            <a:norm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Philip B. Crosby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ED26AFE-EDFC-3914-01E2-F7770149FA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1120215"/>
            <a:ext cx="7552266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1.Four Absolutes of Quality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Defines quality as conformance to requirements, focuses on prevention, and measures performance via cost of quality.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2.Six Cs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Includes Commitment, Competence, Communication, Correction, Continuance, and Culture for achieving quality.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14 Steps to Quality Improvement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Detailed actions such as management commitment, team development, and employee education to drive quality.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3CB2E-492E-C0EF-E287-5FD476F59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6862" y="6010535"/>
            <a:ext cx="6297612" cy="365125"/>
          </a:xfrm>
        </p:spPr>
        <p:txBody>
          <a:bodyPr/>
          <a:lstStyle/>
          <a:p>
            <a:pPr algn="ctr"/>
            <a:r>
              <a:rPr lang="en-IN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363717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43DE5-CC02-0EF2-336E-05F2E67D1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0942"/>
          </a:xfrm>
        </p:spPr>
        <p:txBody>
          <a:bodyPr>
            <a:norm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Shigeo Shingo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045394CC-D58E-8128-BC64-693FA1BB49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1314713"/>
            <a:ext cx="7798072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1.Zero Quality Control (Zero QC)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Introduced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Poka-Yoke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(mistake-proofing devices) to prevent errors and defects at the source.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2.SMED (Single-Minute Exchange of Die)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endParaRPr lang="en-US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methodology for reducing setup times in manufacturing, contributing to lean production.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3.Focus on Process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Stressed the importance of improving process flow for maintaining quality.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030CE7-C7E0-D082-8477-0E61175D7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7794" y="6065837"/>
            <a:ext cx="6297612" cy="365125"/>
          </a:xfrm>
        </p:spPr>
        <p:txBody>
          <a:bodyPr/>
          <a:lstStyle/>
          <a:p>
            <a:pPr algn="ctr"/>
            <a:r>
              <a:rPr lang="en-IN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8143996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382</Words>
  <Application>Microsoft Office PowerPoint</Application>
  <PresentationFormat>Widescreen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Times New Roman</vt:lpstr>
      <vt:lpstr>Trebuchet MS</vt:lpstr>
      <vt:lpstr>Wingdings</vt:lpstr>
      <vt:lpstr>Wingdings 3</vt:lpstr>
      <vt:lpstr>Facet</vt:lpstr>
      <vt:lpstr>PowerPoint Presentation</vt:lpstr>
      <vt:lpstr>W. Edwards Deming</vt:lpstr>
      <vt:lpstr>Joseph M. Juran</vt:lpstr>
      <vt:lpstr>Philip B. Crosby</vt:lpstr>
      <vt:lpstr>Shigeo Shingo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Soundarya R</dc:creator>
  <cp:lastModifiedBy>Soundarya R</cp:lastModifiedBy>
  <cp:revision>1</cp:revision>
  <dcterms:created xsi:type="dcterms:W3CDTF">2024-12-06T14:25:17Z</dcterms:created>
  <dcterms:modified xsi:type="dcterms:W3CDTF">2024-12-06T14:45:23Z</dcterms:modified>
</cp:coreProperties>
</file>