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77AF-8CA7-43B4-858C-82E2E6D9C11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9881F-0FDA-49C9-9627-21CD5EE7C6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C26C2-694F-4228-9A87-A909F9045AE5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73D2-9352-4E7F-9D6D-EC7E3ECBAF8F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DCD4-36CF-4CB3-B3C6-186F9A4686A5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A791-ADD4-4FE4-8B89-5597B46915F9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168B-F93D-4C11-96EF-6495D6AF15D2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6882" y="2743695"/>
            <a:ext cx="15246934" cy="389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8486" y="3414751"/>
            <a:ext cx="13363727" cy="299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C5D8-A5F4-4C30-8E6A-60F9F569970D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"/>
            <a:ext cx="18288000" cy="2550795"/>
          </a:xfrm>
          <a:custGeom>
            <a:avLst/>
            <a:gdLst/>
            <a:ahLst/>
            <a:cxnLst/>
            <a:rect l="l" t="t" r="r" b="b"/>
            <a:pathLst>
              <a:path w="18288000" h="2550795">
                <a:moveTo>
                  <a:pt x="18287988" y="526808"/>
                </a:moveTo>
                <a:lnTo>
                  <a:pt x="3380981" y="526808"/>
                </a:lnTo>
                <a:lnTo>
                  <a:pt x="3399371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91" y="321322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37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74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48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69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40" y="271729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81"/>
                </a:lnTo>
                <a:lnTo>
                  <a:pt x="3288881" y="526808"/>
                </a:lnTo>
                <a:lnTo>
                  <a:pt x="0" y="526808"/>
                </a:lnTo>
                <a:lnTo>
                  <a:pt x="0" y="574433"/>
                </a:lnTo>
                <a:lnTo>
                  <a:pt x="3229521" y="574433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71" y="1009789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34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84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69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36"/>
                </a:lnTo>
                <a:lnTo>
                  <a:pt x="63449" y="2549614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04558" y="2492997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90054" y="2340140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13" y="2162441"/>
                </a:lnTo>
                <a:lnTo>
                  <a:pt x="1325003" y="2137587"/>
                </a:lnTo>
                <a:lnTo>
                  <a:pt x="1371765" y="2112137"/>
                </a:lnTo>
                <a:lnTo>
                  <a:pt x="1417955" y="2086305"/>
                </a:lnTo>
                <a:lnTo>
                  <a:pt x="1463903" y="2059914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37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64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86" y="1051585"/>
                </a:lnTo>
                <a:lnTo>
                  <a:pt x="3013252" y="835710"/>
                </a:lnTo>
                <a:lnTo>
                  <a:pt x="3088195" y="768654"/>
                </a:lnTo>
                <a:lnTo>
                  <a:pt x="3126016" y="735418"/>
                </a:lnTo>
                <a:lnTo>
                  <a:pt x="3164103" y="702424"/>
                </a:lnTo>
                <a:lnTo>
                  <a:pt x="3202482" y="669759"/>
                </a:lnTo>
                <a:lnTo>
                  <a:pt x="3241167" y="637438"/>
                </a:lnTo>
                <a:lnTo>
                  <a:pt x="3280168" y="605548"/>
                </a:lnTo>
                <a:lnTo>
                  <a:pt x="3319132" y="574433"/>
                </a:lnTo>
                <a:lnTo>
                  <a:pt x="18287988" y="574433"/>
                </a:lnTo>
                <a:lnTo>
                  <a:pt x="18287988" y="526808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92605"/>
            <a:ext cx="18288000" cy="2395220"/>
          </a:xfrm>
          <a:custGeom>
            <a:avLst/>
            <a:gdLst/>
            <a:ahLst/>
            <a:cxnLst/>
            <a:rect l="l" t="t" r="r" b="b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05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25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608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42" y="378625"/>
                </a:lnTo>
                <a:lnTo>
                  <a:pt x="17129417" y="404558"/>
                </a:lnTo>
                <a:lnTo>
                  <a:pt x="17082986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4011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803" y="1075753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37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43" y="2123998"/>
                </a:lnTo>
                <a:lnTo>
                  <a:pt x="14932660" y="2147773"/>
                </a:lnTo>
                <a:lnTo>
                  <a:pt x="14890179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95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9008" y="2214676"/>
                </a:lnTo>
                <a:lnTo>
                  <a:pt x="14959876" y="2192426"/>
                </a:lnTo>
                <a:lnTo>
                  <a:pt x="15000224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87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40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56" y="1148930"/>
                </a:lnTo>
                <a:lnTo>
                  <a:pt x="16270364" y="1083856"/>
                </a:lnTo>
                <a:lnTo>
                  <a:pt x="16308527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96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80" y="424751"/>
                </a:lnTo>
                <a:lnTo>
                  <a:pt x="17248683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34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27" y="156133"/>
                </a:lnTo>
                <a:lnTo>
                  <a:pt x="17873434" y="141363"/>
                </a:lnTo>
                <a:lnTo>
                  <a:pt x="17921542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61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87" y="61823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7150" y="4768850"/>
            <a:ext cx="6705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public speaking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22HRMVA1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2950" y="583565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Effective public speaking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9150" y="7131050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36"/>
              <a:ext cx="5095874" cy="50958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4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4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9" y="19185"/>
                </a:lnTo>
                <a:lnTo>
                  <a:pt x="5040255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0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8" y="117341"/>
                </a:lnTo>
                <a:lnTo>
                  <a:pt x="4616500" y="131891"/>
                </a:lnTo>
                <a:lnTo>
                  <a:pt x="4571877" y="147134"/>
                </a:lnTo>
                <a:lnTo>
                  <a:pt x="4527722" y="163061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4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1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6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3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2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7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2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1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9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6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30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8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9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19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7844" y="3503231"/>
            <a:ext cx="2741599" cy="3438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4006" y="4779581"/>
            <a:ext cx="1753222" cy="3438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9513" y="4779581"/>
            <a:ext cx="1606169" cy="2758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7168" y="5208206"/>
            <a:ext cx="1351178" cy="3438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23269" y="5206415"/>
            <a:ext cx="4068826" cy="3455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405253" y="3414751"/>
            <a:ext cx="7120255" cy="29984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55"/>
              </a:spcBef>
            </a:pPr>
            <a:r>
              <a:rPr sz="2750" spc="315" dirty="0">
                <a:latin typeface="Verdana"/>
                <a:cs typeface="Verdana"/>
              </a:rPr>
              <a:t>P</a:t>
            </a:r>
            <a:r>
              <a:rPr sz="2750" spc="105" dirty="0">
                <a:latin typeface="Verdana"/>
                <a:cs typeface="Verdana"/>
              </a:rPr>
              <a:t>u</a:t>
            </a:r>
            <a:r>
              <a:rPr sz="2750" spc="145" dirty="0">
                <a:latin typeface="Verdana"/>
                <a:cs typeface="Verdana"/>
              </a:rPr>
              <a:t>b</a:t>
            </a:r>
            <a:r>
              <a:rPr sz="2750" spc="-20" dirty="0">
                <a:latin typeface="Verdana"/>
                <a:cs typeface="Verdana"/>
              </a:rPr>
              <a:t>li</a:t>
            </a:r>
            <a:r>
              <a:rPr sz="2750" spc="114" dirty="0">
                <a:latin typeface="Verdana"/>
                <a:cs typeface="Verdana"/>
              </a:rPr>
              <a:t>c</a:t>
            </a:r>
            <a:r>
              <a:rPr sz="2750" spc="-250" dirty="0">
                <a:latin typeface="Verdana"/>
                <a:cs typeface="Verdana"/>
              </a:rPr>
              <a:t> </a:t>
            </a:r>
            <a:r>
              <a:rPr sz="2750" spc="-95" dirty="0">
                <a:latin typeface="Verdana"/>
                <a:cs typeface="Verdana"/>
              </a:rPr>
              <a:t>s</a:t>
            </a:r>
            <a:r>
              <a:rPr sz="2750" spc="145" dirty="0">
                <a:latin typeface="Verdana"/>
                <a:cs typeface="Verdana"/>
              </a:rPr>
              <a:t>p</a:t>
            </a:r>
            <a:r>
              <a:rPr sz="2750" spc="-20" dirty="0">
                <a:latin typeface="Verdana"/>
                <a:cs typeface="Verdana"/>
              </a:rPr>
              <a:t>e</a:t>
            </a:r>
            <a:r>
              <a:rPr sz="2750" spc="-35" dirty="0">
                <a:latin typeface="Verdana"/>
                <a:cs typeface="Verdana"/>
              </a:rPr>
              <a:t>a</a:t>
            </a:r>
            <a:r>
              <a:rPr sz="2750" spc="20" dirty="0">
                <a:latin typeface="Verdana"/>
                <a:cs typeface="Verdana"/>
              </a:rPr>
              <a:t>k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170" dirty="0">
                <a:latin typeface="Verdana"/>
                <a:cs typeface="Verdana"/>
              </a:rPr>
              <a:t>g</a:t>
            </a:r>
            <a:r>
              <a:rPr sz="2750" spc="-245" dirty="0"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v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15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k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il</a:t>
            </a:r>
            <a:r>
              <a:rPr sz="2750" spc="-15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35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1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85" dirty="0">
                <a:solidFill>
                  <a:srgbClr val="332C2C"/>
                </a:solidFill>
                <a:latin typeface="Verdana"/>
                <a:cs typeface="Verdana"/>
              </a:rPr>
              <a:t>n  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nh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60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ss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15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8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  </a:t>
            </a:r>
            <a:r>
              <a:rPr sz="2750" spc="-100" dirty="0">
                <a:solidFill>
                  <a:srgbClr val="332C2C"/>
                </a:solidFill>
                <a:latin typeface="Verdana"/>
                <a:cs typeface="Verdana"/>
              </a:rPr>
              <a:t>life.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This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presentation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will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cover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essential </a:t>
            </a:r>
            <a:r>
              <a:rPr sz="2750" spc="-9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latin typeface="Verdana"/>
                <a:cs typeface="Verdana"/>
              </a:rPr>
              <a:t>o</a:t>
            </a:r>
            <a:r>
              <a:rPr sz="2750" spc="145" dirty="0">
                <a:latin typeface="Verdana"/>
                <a:cs typeface="Verdana"/>
              </a:rPr>
              <a:t>b</a:t>
            </a:r>
            <a:r>
              <a:rPr sz="2750" spc="-200" dirty="0">
                <a:latin typeface="Verdana"/>
                <a:cs typeface="Verdana"/>
              </a:rPr>
              <a:t>j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130" dirty="0">
                <a:latin typeface="Verdana"/>
                <a:cs typeface="Verdana"/>
              </a:rPr>
              <a:t>c</a:t>
            </a:r>
            <a:r>
              <a:rPr sz="2750" spc="30" dirty="0">
                <a:latin typeface="Verdana"/>
                <a:cs typeface="Verdana"/>
              </a:rPr>
              <a:t>t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-180" dirty="0">
                <a:latin typeface="Verdana"/>
                <a:cs typeface="Verdana"/>
              </a:rPr>
              <a:t>v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-90" dirty="0">
                <a:latin typeface="Verdana"/>
                <a:cs typeface="Verdana"/>
              </a:rPr>
              <a:t>s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latin typeface="Verdana"/>
                <a:cs typeface="Verdana"/>
              </a:rPr>
              <a:t>a</a:t>
            </a:r>
            <a:r>
              <a:rPr sz="2750" spc="105" dirty="0">
                <a:latin typeface="Verdana"/>
                <a:cs typeface="Verdana"/>
              </a:rPr>
              <a:t>u</a:t>
            </a:r>
            <a:r>
              <a:rPr sz="2750" spc="145" dirty="0">
                <a:latin typeface="Verdana"/>
                <a:cs typeface="Verdana"/>
              </a:rPr>
              <a:t>d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85" dirty="0">
                <a:latin typeface="Verdana"/>
                <a:cs typeface="Verdana"/>
              </a:rPr>
              <a:t>c</a:t>
            </a:r>
            <a:r>
              <a:rPr sz="2750" spc="15" dirty="0">
                <a:latin typeface="Verdana"/>
                <a:cs typeface="Verdana"/>
              </a:rPr>
              <a:t>e  </a:t>
            </a:r>
            <a:r>
              <a:rPr sz="2750" spc="-85" dirty="0">
                <a:latin typeface="Verdana"/>
                <a:cs typeface="Verdana"/>
              </a:rPr>
              <a:t>analysis</a:t>
            </a:r>
            <a:r>
              <a:rPr sz="2750" spc="-85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8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art</a:t>
            </a:r>
            <a:r>
              <a:rPr sz="2750" spc="-250" dirty="0">
                <a:latin typeface="Verdana"/>
                <a:cs typeface="Verdana"/>
              </a:rPr>
              <a:t> </a:t>
            </a:r>
            <a:r>
              <a:rPr sz="2750" spc="10" dirty="0">
                <a:latin typeface="Verdana"/>
                <a:cs typeface="Verdana"/>
              </a:rPr>
              <a:t>of</a:t>
            </a:r>
            <a:r>
              <a:rPr sz="2750" spc="-24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effective</a:t>
            </a:r>
            <a:r>
              <a:rPr sz="2750" spc="-245" dirty="0">
                <a:latin typeface="Verdana"/>
                <a:cs typeface="Verdana"/>
              </a:rPr>
              <a:t> </a:t>
            </a:r>
            <a:r>
              <a:rPr sz="2750" spc="25" dirty="0">
                <a:latin typeface="Verdana"/>
                <a:cs typeface="Verdana"/>
              </a:rPr>
              <a:t>listening </a:t>
            </a:r>
            <a:r>
              <a:rPr sz="2750" spc="-955" dirty="0"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10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b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1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25" dirty="0">
                <a:solidFill>
                  <a:srgbClr val="332C2C"/>
                </a:solidFill>
                <a:latin typeface="Verdana"/>
                <a:cs typeface="Verdana"/>
              </a:rPr>
              <a:t>w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75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  </a:t>
            </a:r>
            <a:r>
              <a:rPr sz="2750" spc="-65" dirty="0">
                <a:solidFill>
                  <a:srgbClr val="332C2C"/>
                </a:solidFill>
                <a:latin typeface="Verdana"/>
                <a:cs typeface="Verdana"/>
              </a:rPr>
              <a:t>speaker.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79803" y="1477124"/>
            <a:ext cx="75133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0" dirty="0"/>
              <a:t>Introductio</a:t>
            </a:r>
            <a:r>
              <a:rPr sz="4500" spc="-70" dirty="0"/>
              <a:t>n</a:t>
            </a:r>
            <a:r>
              <a:rPr sz="4500" spc="-140" dirty="0"/>
              <a:t> </a:t>
            </a:r>
            <a:r>
              <a:rPr sz="4500" spc="-80" dirty="0"/>
              <a:t>t</a:t>
            </a:r>
            <a:r>
              <a:rPr sz="4500" spc="-120" dirty="0"/>
              <a:t>o</a:t>
            </a:r>
            <a:r>
              <a:rPr sz="4500" spc="-140" dirty="0"/>
              <a:t> </a:t>
            </a:r>
            <a:r>
              <a:rPr sz="4500" spc="-15" dirty="0"/>
              <a:t>Public</a:t>
            </a:r>
            <a:r>
              <a:rPr sz="4500" spc="-135" dirty="0"/>
              <a:t> </a:t>
            </a:r>
            <a:r>
              <a:rPr sz="4500" spc="-55" dirty="0"/>
              <a:t>Speaking</a:t>
            </a:r>
            <a:endParaRPr sz="450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500" y="3302"/>
            <a:ext cx="18300700" cy="10297160"/>
            <a:chOff x="-12500" y="3302"/>
            <a:chExt cx="18300700" cy="10297160"/>
          </a:xfrm>
        </p:grpSpPr>
        <p:sp>
          <p:nvSpPr>
            <p:cNvPr id="3" name="object 3"/>
            <p:cNvSpPr/>
            <p:nvPr/>
          </p:nvSpPr>
          <p:spPr>
            <a:xfrm>
              <a:off x="0" y="4840146"/>
              <a:ext cx="5179060" cy="5447665"/>
            </a:xfrm>
            <a:custGeom>
              <a:avLst/>
              <a:gdLst/>
              <a:ahLst/>
              <a:cxnLst/>
              <a:rect l="l" t="t" r="r" b="b"/>
              <a:pathLst>
                <a:path w="5179060" h="5447665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5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1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6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8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1" y="2533111"/>
                  </a:lnTo>
                  <a:lnTo>
                    <a:pt x="2623668" y="2577543"/>
                  </a:lnTo>
                  <a:lnTo>
                    <a:pt x="2648783" y="2622015"/>
                  </a:lnTo>
                  <a:lnTo>
                    <a:pt x="2673880" y="2666518"/>
                  </a:lnTo>
                  <a:lnTo>
                    <a:pt x="2698965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7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2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39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1"/>
                  </a:lnTo>
                  <a:lnTo>
                    <a:pt x="3312378" y="3759424"/>
                  </a:lnTo>
                  <a:lnTo>
                    <a:pt x="3339025" y="3801174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6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3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8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6" y="5038063"/>
                  </a:lnTo>
                  <a:lnTo>
                    <a:pt x="4433154" y="5064754"/>
                  </a:lnTo>
                  <a:lnTo>
                    <a:pt x="4468622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0"/>
                  </a:lnTo>
                  <a:lnTo>
                    <a:pt x="4726914" y="5255660"/>
                  </a:lnTo>
                  <a:lnTo>
                    <a:pt x="4765311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5"/>
                  </a:lnTo>
                  <a:lnTo>
                    <a:pt x="4922875" y="5353027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8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9031" y="5447615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02"/>
              <a:ext cx="7993179" cy="102781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30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55"/>
                  </a:moveTo>
                  <a:lnTo>
                    <a:pt x="304" y="9203855"/>
                  </a:lnTo>
                  <a:lnTo>
                    <a:pt x="304" y="9251480"/>
                  </a:lnTo>
                  <a:lnTo>
                    <a:pt x="18286934" y="9251480"/>
                  </a:lnTo>
                  <a:lnTo>
                    <a:pt x="18286934" y="9203855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12300" y="1544549"/>
            <a:ext cx="7512050" cy="768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50" spc="-70" dirty="0"/>
              <a:t>Objectives</a:t>
            </a:r>
            <a:r>
              <a:rPr sz="4850" spc="-165" dirty="0"/>
              <a:t> </a:t>
            </a:r>
            <a:r>
              <a:rPr sz="4850" spc="-55" dirty="0"/>
              <a:t>of</a:t>
            </a:r>
            <a:r>
              <a:rPr sz="4850" spc="-155" dirty="0"/>
              <a:t> </a:t>
            </a:r>
            <a:r>
              <a:rPr sz="4850" spc="-5" dirty="0"/>
              <a:t>Public</a:t>
            </a:r>
            <a:r>
              <a:rPr sz="4850" spc="-155" dirty="0"/>
              <a:t> </a:t>
            </a:r>
            <a:r>
              <a:rPr sz="4850" spc="-45" dirty="0"/>
              <a:t>Speaking</a:t>
            </a:r>
            <a:endParaRPr sz="485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9882" y="3508590"/>
            <a:ext cx="1753247" cy="3438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53419" y="3935425"/>
            <a:ext cx="1695475" cy="3455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69748" y="3937215"/>
            <a:ext cx="1953260" cy="3438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46056" y="4356315"/>
            <a:ext cx="2153475" cy="3438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17303" y="3420110"/>
            <a:ext cx="7314565" cy="34270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0"/>
              </a:spcBef>
            </a:pPr>
            <a:r>
              <a:rPr sz="2750" spc="-1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135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latin typeface="Verdana"/>
                <a:cs typeface="Verdana"/>
              </a:rPr>
              <a:t>o</a:t>
            </a:r>
            <a:r>
              <a:rPr sz="2750" spc="145" dirty="0">
                <a:latin typeface="Verdana"/>
                <a:cs typeface="Verdana"/>
              </a:rPr>
              <a:t>b</a:t>
            </a:r>
            <a:r>
              <a:rPr sz="2750" spc="-200" dirty="0">
                <a:latin typeface="Verdana"/>
                <a:cs typeface="Verdana"/>
              </a:rPr>
              <a:t>j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130" dirty="0">
                <a:latin typeface="Verdana"/>
                <a:cs typeface="Verdana"/>
              </a:rPr>
              <a:t>c</a:t>
            </a:r>
            <a:r>
              <a:rPr sz="2750" spc="30" dirty="0">
                <a:latin typeface="Verdana"/>
                <a:cs typeface="Verdana"/>
              </a:rPr>
              <a:t>t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-180" dirty="0">
                <a:latin typeface="Verdana"/>
                <a:cs typeface="Verdana"/>
              </a:rPr>
              <a:t>v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-90" dirty="0">
                <a:latin typeface="Verdana"/>
                <a:cs typeface="Verdana"/>
              </a:rPr>
              <a:t>s</a:t>
            </a:r>
            <a:r>
              <a:rPr sz="2750" spc="-245" dirty="0"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b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k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20" dirty="0">
                <a:solidFill>
                  <a:srgbClr val="332C2C"/>
                </a:solidFill>
                <a:latin typeface="Verdana"/>
                <a:cs typeface="Verdana"/>
              </a:rPr>
              <a:t>g 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-60" dirty="0">
                <a:latin typeface="Verdana"/>
                <a:cs typeface="Verdana"/>
              </a:rPr>
              <a:t>f</a:t>
            </a:r>
            <a:r>
              <a:rPr sz="2750" spc="50" dirty="0">
                <a:latin typeface="Verdana"/>
                <a:cs typeface="Verdana"/>
              </a:rPr>
              <a:t>o</a:t>
            </a:r>
            <a:r>
              <a:rPr sz="2750" spc="-95" dirty="0">
                <a:latin typeface="Verdana"/>
                <a:cs typeface="Verdana"/>
              </a:rPr>
              <a:t>r</a:t>
            </a:r>
            <a:r>
              <a:rPr sz="2750" spc="240" dirty="0">
                <a:latin typeface="Verdana"/>
                <a:cs typeface="Verdana"/>
              </a:rPr>
              <a:t>m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170" dirty="0">
                <a:latin typeface="Verdana"/>
                <a:cs typeface="Verdana"/>
              </a:rPr>
              <a:t>g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latin typeface="Verdana"/>
                <a:cs typeface="Verdana"/>
              </a:rPr>
              <a:t>p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-80" dirty="0">
                <a:latin typeface="Verdana"/>
                <a:cs typeface="Verdana"/>
              </a:rPr>
              <a:t>r</a:t>
            </a:r>
            <a:r>
              <a:rPr sz="2750" spc="-95" dirty="0">
                <a:latin typeface="Verdana"/>
                <a:cs typeface="Verdana"/>
              </a:rPr>
              <a:t>s</a:t>
            </a:r>
            <a:r>
              <a:rPr sz="2750" spc="105" dirty="0">
                <a:latin typeface="Verdana"/>
                <a:cs typeface="Verdana"/>
              </a:rPr>
              <a:t>u</a:t>
            </a:r>
            <a:r>
              <a:rPr sz="2750" spc="-35" dirty="0">
                <a:latin typeface="Verdana"/>
                <a:cs typeface="Verdana"/>
              </a:rPr>
              <a:t>a</a:t>
            </a:r>
            <a:r>
              <a:rPr sz="2750" spc="145" dirty="0">
                <a:latin typeface="Verdana"/>
                <a:cs typeface="Verdana"/>
              </a:rPr>
              <a:t>d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170" dirty="0">
                <a:latin typeface="Verdana"/>
                <a:cs typeface="Verdana"/>
              </a:rPr>
              <a:t>g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d  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-20" dirty="0">
                <a:latin typeface="Verdana"/>
                <a:cs typeface="Verdana"/>
              </a:rPr>
              <a:t>t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-30" dirty="0">
                <a:latin typeface="Verdana"/>
                <a:cs typeface="Verdana"/>
              </a:rPr>
              <a:t>r</a:t>
            </a:r>
            <a:r>
              <a:rPr sz="2750" spc="30" dirty="0">
                <a:latin typeface="Verdana"/>
                <a:cs typeface="Verdana"/>
              </a:rPr>
              <a:t>t</a:t>
            </a:r>
            <a:r>
              <a:rPr sz="2750" spc="-35" dirty="0">
                <a:latin typeface="Verdana"/>
                <a:cs typeface="Verdana"/>
              </a:rPr>
              <a:t>a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170" dirty="0">
                <a:latin typeface="Verdana"/>
                <a:cs typeface="Verdana"/>
              </a:rPr>
              <a:t>g</a:t>
            </a:r>
            <a:r>
              <a:rPr sz="2750" spc="-245" dirty="0"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85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  <a:p>
            <a:pPr marL="12700" marR="161290">
              <a:lnSpc>
                <a:spcPct val="101699"/>
              </a:lnSpc>
              <a:spcBef>
                <a:spcPts val="15"/>
              </a:spcBef>
            </a:pPr>
            <a:r>
              <a:rPr sz="2750" spc="160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8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u  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ss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nn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3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35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w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85" dirty="0">
                <a:solidFill>
                  <a:srgbClr val="332C2C"/>
                </a:solidFill>
                <a:latin typeface="Verdana"/>
                <a:cs typeface="Verdana"/>
              </a:rPr>
              <a:t>h 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li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8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20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ee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v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65" dirty="0">
                <a:solidFill>
                  <a:srgbClr val="332C2C"/>
                </a:solidFill>
                <a:latin typeface="Verdana"/>
                <a:cs typeface="Verdana"/>
              </a:rPr>
              <a:t>r  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ee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120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-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v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s 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140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3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/>
            <p:cNvSpPr/>
            <p:nvPr/>
          </p:nvSpPr>
          <p:spPr>
            <a:xfrm>
              <a:off x="13042214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4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9" y="19185"/>
                  </a:lnTo>
                  <a:lnTo>
                    <a:pt x="5040255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0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8" y="117341"/>
                  </a:lnTo>
                  <a:lnTo>
                    <a:pt x="4616500" y="131891"/>
                  </a:lnTo>
                  <a:lnTo>
                    <a:pt x="4571877" y="147134"/>
                  </a:lnTo>
                  <a:lnTo>
                    <a:pt x="4527722" y="163061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4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1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6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3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2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7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2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1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9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6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30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8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9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7555" y="3518230"/>
            <a:ext cx="3068802" cy="3438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12747" y="3429749"/>
            <a:ext cx="7275830" cy="29984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55"/>
              </a:spcBef>
            </a:pPr>
            <a:r>
              <a:rPr sz="2750" spc="9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sz="2750" spc="-60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3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v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latin typeface="Verdana"/>
                <a:cs typeface="Verdana"/>
              </a:rPr>
              <a:t>a</a:t>
            </a:r>
            <a:r>
              <a:rPr sz="2750" spc="105" dirty="0">
                <a:latin typeface="Verdana"/>
                <a:cs typeface="Verdana"/>
              </a:rPr>
              <a:t>u</a:t>
            </a:r>
            <a:r>
              <a:rPr sz="2750" spc="145" dirty="0">
                <a:latin typeface="Verdana"/>
                <a:cs typeface="Verdana"/>
              </a:rPr>
              <a:t>d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90" dirty="0">
                <a:latin typeface="Verdana"/>
                <a:cs typeface="Verdana"/>
              </a:rPr>
              <a:t>c</a:t>
            </a:r>
            <a:r>
              <a:rPr sz="2750" spc="25" dirty="0">
                <a:latin typeface="Verdana"/>
                <a:cs typeface="Verdana"/>
              </a:rPr>
              <a:t>e</a:t>
            </a:r>
            <a:r>
              <a:rPr sz="2750" spc="-250" dirty="0">
                <a:latin typeface="Verdana"/>
                <a:cs typeface="Verdana"/>
              </a:rPr>
              <a:t> </a:t>
            </a:r>
            <a:r>
              <a:rPr sz="2750" spc="-35" dirty="0">
                <a:latin typeface="Verdana"/>
                <a:cs typeface="Verdana"/>
              </a:rPr>
              <a:t>a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-35" dirty="0">
                <a:latin typeface="Verdana"/>
                <a:cs typeface="Verdana"/>
              </a:rPr>
              <a:t>a</a:t>
            </a:r>
            <a:r>
              <a:rPr sz="2750" spc="-20" dirty="0">
                <a:latin typeface="Verdana"/>
                <a:cs typeface="Verdana"/>
              </a:rPr>
              <a:t>l</a:t>
            </a:r>
            <a:r>
              <a:rPr sz="2750" spc="-155" dirty="0">
                <a:latin typeface="Verdana"/>
                <a:cs typeface="Verdana"/>
              </a:rPr>
              <a:t>y</a:t>
            </a:r>
            <a:r>
              <a:rPr sz="2750" spc="-95" dirty="0">
                <a:latin typeface="Verdana"/>
                <a:cs typeface="Verdana"/>
              </a:rPr>
              <a:t>s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-90" dirty="0">
                <a:latin typeface="Verdana"/>
                <a:cs typeface="Verdana"/>
              </a:rPr>
              <a:t>s</a:t>
            </a:r>
            <a:r>
              <a:rPr sz="2750" spc="-245" dirty="0"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v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v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s  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0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409" dirty="0">
                <a:solidFill>
                  <a:srgbClr val="332C2C"/>
                </a:solidFill>
                <a:latin typeface="Verdana"/>
                <a:cs typeface="Verdana"/>
              </a:rPr>
              <a:t>, 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x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3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li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8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85" dirty="0">
                <a:solidFill>
                  <a:srgbClr val="332C2C"/>
                </a:solidFill>
                <a:latin typeface="Verdana"/>
                <a:cs typeface="Verdana"/>
              </a:rPr>
              <a:t>B</a:t>
            </a:r>
            <a:r>
              <a:rPr sz="2750" spc="-100" dirty="0">
                <a:solidFill>
                  <a:srgbClr val="332C2C"/>
                </a:solidFill>
                <a:latin typeface="Verdana"/>
                <a:cs typeface="Verdana"/>
              </a:rPr>
              <a:t>y  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il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ss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ee</a:t>
            </a:r>
            <a:r>
              <a:rPr sz="2750" spc="35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-65" dirty="0">
                <a:solidFill>
                  <a:srgbClr val="332C2C"/>
                </a:solidFill>
                <a:latin typeface="Verdana"/>
                <a:cs typeface="Verdana"/>
              </a:rPr>
              <a:t>r  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ee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10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1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20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60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b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5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 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ee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120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b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20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v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 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240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140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3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f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87296" y="1482598"/>
            <a:ext cx="7463155" cy="745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700" spc="-70" dirty="0"/>
              <a:t>Understanding</a:t>
            </a:r>
            <a:r>
              <a:rPr sz="4700" spc="-155" dirty="0"/>
              <a:t> </a:t>
            </a:r>
            <a:r>
              <a:rPr sz="4700" spc="-80" dirty="0"/>
              <a:t>Your</a:t>
            </a:r>
            <a:r>
              <a:rPr sz="4700" spc="-150" dirty="0"/>
              <a:t> </a:t>
            </a:r>
            <a:r>
              <a:rPr sz="4700" spc="-60" dirty="0"/>
              <a:t>Audience</a:t>
            </a:r>
            <a:endParaRPr sz="470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36"/>
              <a:ext cx="5095874" cy="50958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4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4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9" y="19185"/>
                </a:lnTo>
                <a:lnTo>
                  <a:pt x="5040255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0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8" y="117341"/>
                </a:lnTo>
                <a:lnTo>
                  <a:pt x="4616500" y="131891"/>
                </a:lnTo>
                <a:lnTo>
                  <a:pt x="4571877" y="147134"/>
                </a:lnTo>
                <a:lnTo>
                  <a:pt x="4527722" y="163061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4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1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6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3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2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7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2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1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9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6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30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8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9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19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7844" y="3930065"/>
            <a:ext cx="3055454" cy="34559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949315" marR="5080">
              <a:lnSpc>
                <a:spcPct val="101499"/>
              </a:lnSpc>
              <a:spcBef>
                <a:spcPts val="55"/>
              </a:spcBef>
            </a:pPr>
            <a:r>
              <a:rPr spc="85" dirty="0"/>
              <a:t>L</a:t>
            </a:r>
            <a:r>
              <a:rPr spc="-20" dirty="0"/>
              <a:t>i</a:t>
            </a:r>
            <a:r>
              <a:rPr spc="-95" dirty="0"/>
              <a:t>s</a:t>
            </a:r>
            <a:r>
              <a:rPr spc="-20" dirty="0"/>
              <a:t>t</a:t>
            </a:r>
            <a:r>
              <a:rPr spc="20" dirty="0"/>
              <a:t>e</a:t>
            </a:r>
            <a:r>
              <a:rPr spc="114" dirty="0"/>
              <a:t>n</a:t>
            </a:r>
            <a:r>
              <a:rPr spc="-20" dirty="0"/>
              <a:t>i</a:t>
            </a:r>
            <a:r>
              <a:rPr spc="114" dirty="0"/>
              <a:t>n</a:t>
            </a:r>
            <a:r>
              <a:rPr spc="170" dirty="0"/>
              <a:t>g</a:t>
            </a:r>
            <a:r>
              <a:rPr spc="-250" dirty="0"/>
              <a:t> </a:t>
            </a:r>
            <a:r>
              <a:rPr spc="-20" dirty="0"/>
              <a:t>i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200" dirty="0"/>
              <a:t>j</a:t>
            </a:r>
            <a:r>
              <a:rPr spc="105" dirty="0"/>
              <a:t>u</a:t>
            </a:r>
            <a:r>
              <a:rPr spc="-95" dirty="0"/>
              <a:t>s</a:t>
            </a:r>
            <a:r>
              <a:rPr spc="35" dirty="0"/>
              <a:t>t</a:t>
            </a:r>
            <a:r>
              <a:rPr spc="-250" dirty="0"/>
              <a:t> </a:t>
            </a:r>
            <a:r>
              <a:rPr spc="-35" dirty="0"/>
              <a:t>a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20" dirty="0"/>
              <a:t>i</a:t>
            </a:r>
            <a:r>
              <a:rPr spc="240" dirty="0"/>
              <a:t>m</a:t>
            </a:r>
            <a:r>
              <a:rPr spc="145" dirty="0"/>
              <a:t>p</a:t>
            </a:r>
            <a:r>
              <a:rPr spc="50" dirty="0"/>
              <a:t>o</a:t>
            </a:r>
            <a:r>
              <a:rPr spc="-30" dirty="0"/>
              <a:t>r</a:t>
            </a:r>
            <a:r>
              <a:rPr spc="30" dirty="0"/>
              <a:t>t</a:t>
            </a:r>
            <a:r>
              <a:rPr spc="-35" dirty="0"/>
              <a:t>a</a:t>
            </a:r>
            <a:r>
              <a:rPr spc="114" dirty="0"/>
              <a:t>n</a:t>
            </a:r>
            <a:r>
              <a:rPr spc="35" dirty="0"/>
              <a:t>t</a:t>
            </a:r>
            <a:r>
              <a:rPr spc="-250" dirty="0"/>
              <a:t> </a:t>
            </a:r>
            <a:r>
              <a:rPr spc="-35" dirty="0"/>
              <a:t>a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95" dirty="0"/>
              <a:t>s</a:t>
            </a:r>
            <a:r>
              <a:rPr spc="145" dirty="0"/>
              <a:t>p</a:t>
            </a:r>
            <a:r>
              <a:rPr spc="-20" dirty="0"/>
              <a:t>e</a:t>
            </a:r>
            <a:r>
              <a:rPr spc="-35" dirty="0"/>
              <a:t>a</a:t>
            </a:r>
            <a:r>
              <a:rPr spc="20" dirty="0"/>
              <a:t>k</a:t>
            </a:r>
            <a:r>
              <a:rPr spc="-20" dirty="0"/>
              <a:t>i</a:t>
            </a:r>
            <a:r>
              <a:rPr spc="114" dirty="0"/>
              <a:t>n</a:t>
            </a:r>
            <a:r>
              <a:rPr spc="165" dirty="0"/>
              <a:t>g</a:t>
            </a:r>
            <a:r>
              <a:rPr spc="-409" dirty="0"/>
              <a:t>.  </a:t>
            </a:r>
            <a:r>
              <a:rPr dirty="0">
                <a:solidFill>
                  <a:srgbClr val="000000"/>
                </a:solidFill>
              </a:rPr>
              <a:t>Effective </a:t>
            </a:r>
            <a:r>
              <a:rPr spc="25" dirty="0">
                <a:solidFill>
                  <a:srgbClr val="000000"/>
                </a:solidFill>
              </a:rPr>
              <a:t>listening </a:t>
            </a:r>
            <a:r>
              <a:rPr spc="-40" dirty="0"/>
              <a:t>involves </a:t>
            </a:r>
            <a:r>
              <a:rPr spc="85" dirty="0"/>
              <a:t>being </a:t>
            </a:r>
            <a:r>
              <a:rPr spc="-25" dirty="0"/>
              <a:t>fully </a:t>
            </a:r>
            <a:r>
              <a:rPr spc="-20" dirty="0"/>
              <a:t> </a:t>
            </a:r>
            <a:r>
              <a:rPr spc="145" dirty="0"/>
              <a:t>p</a:t>
            </a:r>
            <a:r>
              <a:rPr spc="-110" dirty="0"/>
              <a:t>r</a:t>
            </a:r>
            <a:r>
              <a:rPr spc="20" dirty="0"/>
              <a:t>e</a:t>
            </a:r>
            <a:r>
              <a:rPr spc="-95" dirty="0"/>
              <a:t>s</a:t>
            </a:r>
            <a:r>
              <a:rPr spc="20" dirty="0"/>
              <a:t>e</a:t>
            </a:r>
            <a:r>
              <a:rPr spc="114" dirty="0"/>
              <a:t>n</a:t>
            </a:r>
            <a:r>
              <a:rPr spc="35" dirty="0"/>
              <a:t>t</a:t>
            </a:r>
            <a:r>
              <a:rPr spc="-250" dirty="0"/>
              <a:t> </a:t>
            </a:r>
            <a:r>
              <a:rPr spc="-35" dirty="0"/>
              <a:t>a</a:t>
            </a:r>
            <a:r>
              <a:rPr spc="114" dirty="0"/>
              <a:t>n</a:t>
            </a:r>
            <a:r>
              <a:rPr spc="150" dirty="0"/>
              <a:t>d</a:t>
            </a:r>
            <a:r>
              <a:rPr spc="-250" dirty="0"/>
              <a:t> </a:t>
            </a:r>
            <a:r>
              <a:rPr spc="20" dirty="0"/>
              <a:t>e</a:t>
            </a:r>
            <a:r>
              <a:rPr spc="114" dirty="0"/>
              <a:t>n</a:t>
            </a:r>
            <a:r>
              <a:rPr spc="165" dirty="0"/>
              <a:t>g</a:t>
            </a:r>
            <a:r>
              <a:rPr spc="-35" dirty="0"/>
              <a:t>a</a:t>
            </a:r>
            <a:r>
              <a:rPr spc="165" dirty="0"/>
              <a:t>g</a:t>
            </a:r>
            <a:r>
              <a:rPr spc="-20" dirty="0"/>
              <a:t>i</a:t>
            </a:r>
            <a:r>
              <a:rPr spc="114" dirty="0"/>
              <a:t>n</a:t>
            </a:r>
            <a:r>
              <a:rPr spc="170" dirty="0"/>
              <a:t>g</a:t>
            </a:r>
            <a:r>
              <a:rPr spc="-250" dirty="0"/>
              <a:t> </a:t>
            </a:r>
            <a:r>
              <a:rPr spc="165" dirty="0"/>
              <a:t>w</a:t>
            </a:r>
            <a:r>
              <a:rPr spc="-20" dirty="0"/>
              <a:t>i</a:t>
            </a:r>
            <a:r>
              <a:rPr spc="30" dirty="0"/>
              <a:t>t</a:t>
            </a:r>
            <a:r>
              <a:rPr spc="120" dirty="0"/>
              <a:t>h</a:t>
            </a:r>
            <a:r>
              <a:rPr spc="-250" dirty="0"/>
              <a:t> </a:t>
            </a:r>
            <a:r>
              <a:rPr spc="30" dirty="0"/>
              <a:t>t</a:t>
            </a:r>
            <a:r>
              <a:rPr spc="114" dirty="0"/>
              <a:t>h</a:t>
            </a:r>
            <a:r>
              <a:rPr spc="25" dirty="0"/>
              <a:t>e</a:t>
            </a:r>
            <a:r>
              <a:rPr spc="-250" dirty="0"/>
              <a:t> </a:t>
            </a:r>
            <a:r>
              <a:rPr spc="-95" dirty="0"/>
              <a:t>s</a:t>
            </a:r>
            <a:r>
              <a:rPr spc="145" dirty="0"/>
              <a:t>p</a:t>
            </a:r>
            <a:r>
              <a:rPr spc="-20" dirty="0"/>
              <a:t>e</a:t>
            </a:r>
            <a:r>
              <a:rPr spc="-35" dirty="0"/>
              <a:t>ak</a:t>
            </a:r>
            <a:r>
              <a:rPr spc="20" dirty="0"/>
              <a:t>e</a:t>
            </a:r>
            <a:r>
              <a:rPr spc="-75" dirty="0"/>
              <a:t>r</a:t>
            </a:r>
            <a:r>
              <a:rPr spc="-190" dirty="0"/>
              <a:t>'</a:t>
            </a:r>
            <a:r>
              <a:rPr spc="-70" dirty="0"/>
              <a:t>s  </a:t>
            </a:r>
            <a:r>
              <a:rPr spc="240" dirty="0"/>
              <a:t>m</a:t>
            </a:r>
            <a:r>
              <a:rPr spc="20" dirty="0"/>
              <a:t>e</a:t>
            </a:r>
            <a:r>
              <a:rPr spc="-95" dirty="0"/>
              <a:t>ss</a:t>
            </a:r>
            <a:r>
              <a:rPr spc="-35" dirty="0"/>
              <a:t>a</a:t>
            </a:r>
            <a:r>
              <a:rPr spc="165" dirty="0"/>
              <a:t>g</a:t>
            </a:r>
            <a:r>
              <a:rPr spc="20" dirty="0"/>
              <a:t>e</a:t>
            </a:r>
            <a:r>
              <a:rPr spc="-420" dirty="0"/>
              <a:t>.</a:t>
            </a:r>
            <a:r>
              <a:rPr spc="-250" dirty="0"/>
              <a:t> </a:t>
            </a:r>
            <a:r>
              <a:rPr spc="-120" dirty="0"/>
              <a:t>T</a:t>
            </a:r>
            <a:r>
              <a:rPr spc="114" dirty="0"/>
              <a:t>h</a:t>
            </a:r>
            <a:r>
              <a:rPr spc="-20" dirty="0"/>
              <a:t>i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95" dirty="0"/>
              <a:t>s</a:t>
            </a:r>
            <a:r>
              <a:rPr spc="20" dirty="0"/>
              <a:t>k</a:t>
            </a:r>
            <a:r>
              <a:rPr spc="-20" dirty="0"/>
              <a:t>il</a:t>
            </a:r>
            <a:r>
              <a:rPr spc="-15" dirty="0"/>
              <a:t>l</a:t>
            </a:r>
            <a:r>
              <a:rPr spc="-250" dirty="0"/>
              <a:t> </a:t>
            </a:r>
            <a:r>
              <a:rPr spc="114" dirty="0"/>
              <a:t>h</a:t>
            </a:r>
            <a:r>
              <a:rPr spc="20" dirty="0"/>
              <a:t>e</a:t>
            </a:r>
            <a:r>
              <a:rPr spc="-20" dirty="0"/>
              <a:t>l</a:t>
            </a:r>
            <a:r>
              <a:rPr spc="145" dirty="0"/>
              <a:t>p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180" dirty="0"/>
              <a:t>y</a:t>
            </a:r>
            <a:r>
              <a:rPr spc="50" dirty="0"/>
              <a:t>o</a:t>
            </a:r>
            <a:r>
              <a:rPr spc="110" dirty="0"/>
              <a:t>u</a:t>
            </a:r>
            <a:r>
              <a:rPr spc="-250" dirty="0"/>
              <a:t> </a:t>
            </a:r>
            <a:r>
              <a:rPr spc="-110" dirty="0"/>
              <a:t>r</a:t>
            </a:r>
            <a:r>
              <a:rPr spc="20" dirty="0"/>
              <a:t>e</a:t>
            </a:r>
            <a:r>
              <a:rPr spc="-95" dirty="0"/>
              <a:t>s</a:t>
            </a:r>
            <a:r>
              <a:rPr spc="145" dirty="0"/>
              <a:t>p</a:t>
            </a:r>
            <a:r>
              <a:rPr spc="50" dirty="0"/>
              <a:t>o</a:t>
            </a:r>
            <a:r>
              <a:rPr spc="114" dirty="0"/>
              <a:t>n</a:t>
            </a:r>
            <a:r>
              <a:rPr spc="105" dirty="0"/>
              <a:t>d  </a:t>
            </a:r>
            <a:r>
              <a:rPr spc="-35" dirty="0"/>
              <a:t>a</a:t>
            </a:r>
            <a:r>
              <a:rPr spc="145" dirty="0"/>
              <a:t>pp</a:t>
            </a:r>
            <a:r>
              <a:rPr spc="-110" dirty="0"/>
              <a:t>r</a:t>
            </a:r>
            <a:r>
              <a:rPr spc="50" dirty="0"/>
              <a:t>o</a:t>
            </a:r>
            <a:r>
              <a:rPr spc="145" dirty="0"/>
              <a:t>p</a:t>
            </a:r>
            <a:r>
              <a:rPr spc="-95" dirty="0"/>
              <a:t>r</a:t>
            </a:r>
            <a:r>
              <a:rPr spc="-20" dirty="0"/>
              <a:t>i</a:t>
            </a:r>
            <a:r>
              <a:rPr spc="-35" dirty="0"/>
              <a:t>a</a:t>
            </a:r>
            <a:r>
              <a:rPr spc="-20" dirty="0"/>
              <a:t>t</a:t>
            </a:r>
            <a:r>
              <a:rPr spc="20" dirty="0"/>
              <a:t>e</a:t>
            </a:r>
            <a:r>
              <a:rPr spc="-20" dirty="0"/>
              <a:t>l</a:t>
            </a:r>
            <a:r>
              <a:rPr spc="-135" dirty="0"/>
              <a:t>y</a:t>
            </a:r>
            <a:r>
              <a:rPr spc="-250" dirty="0"/>
              <a:t> </a:t>
            </a:r>
            <a:r>
              <a:rPr spc="-35" dirty="0"/>
              <a:t>a</a:t>
            </a:r>
            <a:r>
              <a:rPr spc="114" dirty="0"/>
              <a:t>n</a:t>
            </a:r>
            <a:r>
              <a:rPr spc="150" dirty="0"/>
              <a:t>d</a:t>
            </a:r>
            <a:r>
              <a:rPr spc="-250" dirty="0"/>
              <a:t> </a:t>
            </a:r>
            <a:r>
              <a:rPr spc="-60" dirty="0"/>
              <a:t>f</a:t>
            </a:r>
            <a:r>
              <a:rPr spc="50" dirty="0"/>
              <a:t>o</a:t>
            </a:r>
            <a:r>
              <a:rPr spc="-95" dirty="0"/>
              <a:t>s</a:t>
            </a:r>
            <a:r>
              <a:rPr spc="-20" dirty="0"/>
              <a:t>t</a:t>
            </a:r>
            <a:r>
              <a:rPr spc="20" dirty="0"/>
              <a:t>e</a:t>
            </a:r>
            <a:r>
              <a:rPr spc="-80" dirty="0"/>
              <a:t>r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30" dirty="0"/>
              <a:t>a</a:t>
            </a:r>
            <a:r>
              <a:rPr spc="-250" dirty="0"/>
              <a:t> </a:t>
            </a:r>
            <a:r>
              <a:rPr spc="145" dirty="0"/>
              <a:t>p</a:t>
            </a:r>
            <a:r>
              <a:rPr spc="50" dirty="0"/>
              <a:t>o</a:t>
            </a:r>
            <a:r>
              <a:rPr spc="-95" dirty="0"/>
              <a:t>s</a:t>
            </a:r>
            <a:r>
              <a:rPr spc="-20" dirty="0"/>
              <a:t>i</a:t>
            </a:r>
            <a:r>
              <a:rPr spc="30" dirty="0"/>
              <a:t>t</a:t>
            </a:r>
            <a:r>
              <a:rPr spc="-20" dirty="0"/>
              <a:t>i</a:t>
            </a:r>
            <a:r>
              <a:rPr spc="-180" dirty="0"/>
              <a:t>v</a:t>
            </a:r>
            <a:r>
              <a:rPr spc="15" dirty="0"/>
              <a:t>e  </a:t>
            </a:r>
            <a:r>
              <a:rPr spc="85" dirty="0"/>
              <a:t>c</a:t>
            </a:r>
            <a:r>
              <a:rPr spc="50" dirty="0"/>
              <a:t>o</a:t>
            </a:r>
            <a:r>
              <a:rPr spc="240" dirty="0"/>
              <a:t>mm</a:t>
            </a:r>
            <a:r>
              <a:rPr spc="105" dirty="0"/>
              <a:t>u</a:t>
            </a:r>
            <a:r>
              <a:rPr spc="114" dirty="0"/>
              <a:t>n</a:t>
            </a:r>
            <a:r>
              <a:rPr spc="-20" dirty="0"/>
              <a:t>i</a:t>
            </a:r>
            <a:r>
              <a:rPr spc="110" dirty="0"/>
              <a:t>c</a:t>
            </a:r>
            <a:r>
              <a:rPr spc="-35" dirty="0"/>
              <a:t>a</a:t>
            </a:r>
            <a:r>
              <a:rPr spc="30" dirty="0"/>
              <a:t>t</a:t>
            </a:r>
            <a:r>
              <a:rPr spc="-20" dirty="0"/>
              <a:t>i</a:t>
            </a:r>
            <a:r>
              <a:rPr spc="50" dirty="0"/>
              <a:t>o</a:t>
            </a:r>
            <a:r>
              <a:rPr spc="120" dirty="0"/>
              <a:t>n</a:t>
            </a:r>
            <a:r>
              <a:rPr spc="-250" dirty="0"/>
              <a:t> </a:t>
            </a:r>
            <a:r>
              <a:rPr spc="20" dirty="0"/>
              <a:t>e</a:t>
            </a:r>
            <a:r>
              <a:rPr spc="90" dirty="0"/>
              <a:t>n</a:t>
            </a:r>
            <a:r>
              <a:rPr spc="-140" dirty="0"/>
              <a:t>v</a:t>
            </a:r>
            <a:r>
              <a:rPr spc="-20" dirty="0"/>
              <a:t>i</a:t>
            </a:r>
            <a:r>
              <a:rPr spc="-110" dirty="0"/>
              <a:t>r</a:t>
            </a:r>
            <a:r>
              <a:rPr spc="50" dirty="0"/>
              <a:t>o</a:t>
            </a:r>
            <a:r>
              <a:rPr spc="114" dirty="0"/>
              <a:t>n</a:t>
            </a:r>
            <a:r>
              <a:rPr spc="240" dirty="0"/>
              <a:t>m</a:t>
            </a:r>
            <a:r>
              <a:rPr spc="20" dirty="0"/>
              <a:t>e</a:t>
            </a:r>
            <a:r>
              <a:rPr spc="114" dirty="0"/>
              <a:t>n</a:t>
            </a:r>
            <a:r>
              <a:rPr spc="60" dirty="0"/>
              <a:t>t</a:t>
            </a:r>
            <a:r>
              <a:rPr spc="-420" dirty="0"/>
              <a:t>,</a:t>
            </a:r>
            <a:r>
              <a:rPr spc="-250" dirty="0"/>
              <a:t> </a:t>
            </a:r>
            <a:r>
              <a:rPr spc="105" dirty="0"/>
              <a:t>u</a:t>
            </a:r>
            <a:r>
              <a:rPr spc="-10" dirty="0"/>
              <a:t>l</a:t>
            </a:r>
            <a:r>
              <a:rPr spc="30" dirty="0"/>
              <a:t>t</a:t>
            </a:r>
            <a:r>
              <a:rPr spc="-20" dirty="0"/>
              <a:t>i</a:t>
            </a:r>
            <a:r>
              <a:rPr spc="240" dirty="0"/>
              <a:t>m</a:t>
            </a:r>
            <a:r>
              <a:rPr spc="-35" dirty="0"/>
              <a:t>a</a:t>
            </a:r>
            <a:r>
              <a:rPr spc="-20" dirty="0"/>
              <a:t>t</a:t>
            </a:r>
            <a:r>
              <a:rPr spc="20" dirty="0"/>
              <a:t>e</a:t>
            </a:r>
            <a:r>
              <a:rPr spc="-20" dirty="0"/>
              <a:t>l</a:t>
            </a:r>
            <a:r>
              <a:rPr spc="-100" dirty="0"/>
              <a:t>y  </a:t>
            </a:r>
            <a:r>
              <a:rPr spc="75" dirty="0"/>
              <a:t>enhancing</a:t>
            </a:r>
            <a:r>
              <a:rPr spc="-250" dirty="0"/>
              <a:t> </a:t>
            </a:r>
            <a:r>
              <a:rPr spc="55" dirty="0"/>
              <a:t>the</a:t>
            </a:r>
            <a:r>
              <a:rPr spc="-250" dirty="0"/>
              <a:t> </a:t>
            </a:r>
            <a:r>
              <a:rPr spc="35" dirty="0"/>
              <a:t>speaking</a:t>
            </a:r>
            <a:r>
              <a:rPr spc="-250" dirty="0"/>
              <a:t> </a:t>
            </a:r>
            <a:r>
              <a:rPr spc="-30" dirty="0"/>
              <a:t>experience.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79803" y="1458074"/>
            <a:ext cx="7566659" cy="791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0" spc="-185" dirty="0">
                <a:latin typeface="Georgia"/>
                <a:cs typeface="Georgia"/>
              </a:rPr>
              <a:t>The</a:t>
            </a:r>
            <a:r>
              <a:rPr sz="5000" spc="-250" dirty="0">
                <a:latin typeface="Georgia"/>
                <a:cs typeface="Georgia"/>
              </a:rPr>
              <a:t> </a:t>
            </a:r>
            <a:r>
              <a:rPr sz="5000" spc="-195" dirty="0">
                <a:latin typeface="Georgia"/>
                <a:cs typeface="Georgia"/>
              </a:rPr>
              <a:t>Ar</a:t>
            </a:r>
            <a:r>
              <a:rPr sz="5000" spc="-125" dirty="0">
                <a:latin typeface="Georgia"/>
                <a:cs typeface="Georgia"/>
              </a:rPr>
              <a:t>t</a:t>
            </a:r>
            <a:r>
              <a:rPr sz="5000" spc="-260" dirty="0">
                <a:latin typeface="Georgia"/>
                <a:cs typeface="Georgia"/>
              </a:rPr>
              <a:t> </a:t>
            </a:r>
            <a:r>
              <a:rPr sz="5000" spc="-135" dirty="0">
                <a:latin typeface="Georgia"/>
                <a:cs typeface="Georgia"/>
              </a:rPr>
              <a:t>of</a:t>
            </a:r>
            <a:r>
              <a:rPr sz="5000" spc="-254" dirty="0">
                <a:latin typeface="Georgia"/>
                <a:cs typeface="Georgia"/>
              </a:rPr>
              <a:t> </a:t>
            </a:r>
            <a:r>
              <a:rPr sz="5000" spc="-160" dirty="0">
                <a:latin typeface="Georgia"/>
                <a:cs typeface="Georgia"/>
              </a:rPr>
              <a:t>Effective</a:t>
            </a:r>
            <a:r>
              <a:rPr sz="5000" spc="-254" dirty="0">
                <a:latin typeface="Georgia"/>
                <a:cs typeface="Georgia"/>
              </a:rPr>
              <a:t> </a:t>
            </a:r>
            <a:r>
              <a:rPr sz="5000" spc="-180" dirty="0">
                <a:latin typeface="Georgia"/>
                <a:cs typeface="Georgia"/>
              </a:rPr>
              <a:t>Listening</a:t>
            </a:r>
            <a:endParaRPr sz="5000">
              <a:latin typeface="Georgia"/>
              <a:cs typeface="Georgi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36"/>
              <a:ext cx="5095874" cy="50958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4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4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9" y="19185"/>
                </a:lnTo>
                <a:lnTo>
                  <a:pt x="5040255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0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8" y="117341"/>
                </a:lnTo>
                <a:lnTo>
                  <a:pt x="4616500" y="131891"/>
                </a:lnTo>
                <a:lnTo>
                  <a:pt x="4571877" y="147134"/>
                </a:lnTo>
                <a:lnTo>
                  <a:pt x="4527722" y="163061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4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1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6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3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2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7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2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1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9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6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30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8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9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19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91083" y="3503231"/>
            <a:ext cx="1262380" cy="3438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85162" y="3931856"/>
            <a:ext cx="879475" cy="3420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2637" y="4350956"/>
            <a:ext cx="1679625" cy="34380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949315" marR="5080">
              <a:lnSpc>
                <a:spcPct val="101499"/>
              </a:lnSpc>
              <a:spcBef>
                <a:spcPts val="55"/>
              </a:spcBef>
            </a:pPr>
            <a:r>
              <a:rPr spc="305" dirty="0"/>
              <a:t>M</a:t>
            </a:r>
            <a:r>
              <a:rPr spc="-35" dirty="0"/>
              <a:t>a</a:t>
            </a:r>
            <a:r>
              <a:rPr spc="90" dirty="0"/>
              <a:t>n</a:t>
            </a:r>
            <a:r>
              <a:rPr spc="-135" dirty="0"/>
              <a:t>y</a:t>
            </a:r>
            <a:r>
              <a:rPr spc="-250" dirty="0"/>
              <a:t> </a:t>
            </a:r>
            <a:r>
              <a:rPr spc="-20" dirty="0"/>
              <a:t>i</a:t>
            </a:r>
            <a:r>
              <a:rPr spc="114" dirty="0"/>
              <a:t>n</a:t>
            </a:r>
            <a:r>
              <a:rPr spc="145" dirty="0"/>
              <a:t>d</a:t>
            </a:r>
            <a:r>
              <a:rPr spc="-20" dirty="0"/>
              <a:t>i</a:t>
            </a:r>
            <a:r>
              <a:rPr spc="-140" dirty="0"/>
              <a:t>v</a:t>
            </a:r>
            <a:r>
              <a:rPr spc="-20" dirty="0"/>
              <a:t>i</a:t>
            </a:r>
            <a:r>
              <a:rPr spc="145" dirty="0"/>
              <a:t>d</a:t>
            </a:r>
            <a:r>
              <a:rPr spc="105" dirty="0"/>
              <a:t>u</a:t>
            </a:r>
            <a:r>
              <a:rPr spc="-35" dirty="0"/>
              <a:t>a</a:t>
            </a:r>
            <a:r>
              <a:rPr spc="-20" dirty="0"/>
              <a:t>l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20" dirty="0"/>
              <a:t>e</a:t>
            </a:r>
            <a:r>
              <a:rPr spc="-165" dirty="0"/>
              <a:t>x</a:t>
            </a:r>
            <a:r>
              <a:rPr spc="145" dirty="0"/>
              <a:t>p</a:t>
            </a:r>
            <a:r>
              <a:rPr spc="20" dirty="0"/>
              <a:t>e</a:t>
            </a:r>
            <a:r>
              <a:rPr spc="-95" dirty="0"/>
              <a:t>r</a:t>
            </a:r>
            <a:r>
              <a:rPr spc="-20" dirty="0"/>
              <a:t>i</a:t>
            </a:r>
            <a:r>
              <a:rPr spc="20" dirty="0"/>
              <a:t>e</a:t>
            </a:r>
            <a:r>
              <a:rPr spc="114" dirty="0"/>
              <a:t>n</a:t>
            </a:r>
            <a:r>
              <a:rPr spc="90" dirty="0"/>
              <a:t>c</a:t>
            </a:r>
            <a:r>
              <a:rPr spc="25" dirty="0"/>
              <a:t>e</a:t>
            </a:r>
            <a:r>
              <a:rPr spc="-245" dirty="0"/>
              <a:t> </a:t>
            </a:r>
            <a:r>
              <a:rPr spc="-35" dirty="0">
                <a:solidFill>
                  <a:srgbClr val="000000"/>
                </a:solidFill>
              </a:rPr>
              <a:t>a</a:t>
            </a:r>
            <a:r>
              <a:rPr spc="114" dirty="0">
                <a:solidFill>
                  <a:srgbClr val="000000"/>
                </a:solidFill>
              </a:rPr>
              <a:t>n</a:t>
            </a:r>
            <a:r>
              <a:rPr spc="-165" dirty="0">
                <a:solidFill>
                  <a:srgbClr val="000000"/>
                </a:solidFill>
              </a:rPr>
              <a:t>x</a:t>
            </a:r>
            <a:r>
              <a:rPr spc="-20" dirty="0">
                <a:solidFill>
                  <a:srgbClr val="000000"/>
                </a:solidFill>
              </a:rPr>
              <a:t>i</a:t>
            </a:r>
            <a:r>
              <a:rPr spc="20" dirty="0">
                <a:solidFill>
                  <a:srgbClr val="000000"/>
                </a:solidFill>
              </a:rPr>
              <a:t>e</a:t>
            </a:r>
            <a:r>
              <a:rPr spc="5" dirty="0">
                <a:solidFill>
                  <a:srgbClr val="000000"/>
                </a:solidFill>
              </a:rPr>
              <a:t>t</a:t>
            </a:r>
            <a:r>
              <a:rPr spc="-135" dirty="0">
                <a:solidFill>
                  <a:srgbClr val="000000"/>
                </a:solidFill>
              </a:rPr>
              <a:t>y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165" dirty="0"/>
              <a:t>w</a:t>
            </a:r>
            <a:r>
              <a:rPr spc="114" dirty="0"/>
              <a:t>h</a:t>
            </a:r>
            <a:r>
              <a:rPr spc="20" dirty="0"/>
              <a:t>e</a:t>
            </a:r>
            <a:r>
              <a:rPr spc="85" dirty="0"/>
              <a:t>n  </a:t>
            </a:r>
            <a:r>
              <a:rPr spc="145" dirty="0"/>
              <a:t>p</a:t>
            </a:r>
            <a:r>
              <a:rPr spc="105" dirty="0"/>
              <a:t>u</a:t>
            </a:r>
            <a:r>
              <a:rPr spc="145" dirty="0"/>
              <a:t>b</a:t>
            </a:r>
            <a:r>
              <a:rPr spc="-20" dirty="0"/>
              <a:t>li</a:t>
            </a:r>
            <a:r>
              <a:rPr spc="114" dirty="0"/>
              <a:t>c</a:t>
            </a:r>
            <a:r>
              <a:rPr spc="-250" dirty="0"/>
              <a:t> </a:t>
            </a:r>
            <a:r>
              <a:rPr spc="-95" dirty="0"/>
              <a:t>s</a:t>
            </a:r>
            <a:r>
              <a:rPr spc="145" dirty="0"/>
              <a:t>p</a:t>
            </a:r>
            <a:r>
              <a:rPr spc="-20" dirty="0"/>
              <a:t>e</a:t>
            </a:r>
            <a:r>
              <a:rPr spc="-35" dirty="0"/>
              <a:t>a</a:t>
            </a:r>
            <a:r>
              <a:rPr spc="20" dirty="0"/>
              <a:t>k</a:t>
            </a:r>
            <a:r>
              <a:rPr spc="-20" dirty="0"/>
              <a:t>i</a:t>
            </a:r>
            <a:r>
              <a:rPr spc="114" dirty="0"/>
              <a:t>n</a:t>
            </a:r>
            <a:r>
              <a:rPr spc="165" dirty="0"/>
              <a:t>g</a:t>
            </a:r>
            <a:r>
              <a:rPr spc="-420" dirty="0"/>
              <a:t>.</a:t>
            </a:r>
            <a:r>
              <a:rPr spc="-245" dirty="0"/>
              <a:t> </a:t>
            </a:r>
            <a:r>
              <a:rPr spc="-270" dirty="0"/>
              <a:t>T</a:t>
            </a:r>
            <a:r>
              <a:rPr spc="20" dirty="0"/>
              <a:t>e</a:t>
            </a:r>
            <a:r>
              <a:rPr spc="90" dirty="0"/>
              <a:t>c</a:t>
            </a:r>
            <a:r>
              <a:rPr spc="114" dirty="0"/>
              <a:t>hn</a:t>
            </a:r>
            <a:r>
              <a:rPr spc="-20" dirty="0"/>
              <a:t>i</a:t>
            </a:r>
            <a:r>
              <a:rPr spc="145" dirty="0"/>
              <a:t>q</a:t>
            </a:r>
            <a:r>
              <a:rPr spc="105" dirty="0"/>
              <a:t>u</a:t>
            </a:r>
            <a:r>
              <a:rPr spc="20" dirty="0"/>
              <a:t>e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95" dirty="0"/>
              <a:t>s</a:t>
            </a:r>
            <a:r>
              <a:rPr spc="105" dirty="0"/>
              <a:t>u</a:t>
            </a:r>
            <a:r>
              <a:rPr spc="90" dirty="0"/>
              <a:t>c</a:t>
            </a:r>
            <a:r>
              <a:rPr spc="120" dirty="0"/>
              <a:t>h</a:t>
            </a:r>
            <a:r>
              <a:rPr spc="-250" dirty="0"/>
              <a:t> </a:t>
            </a:r>
            <a:r>
              <a:rPr spc="-35" dirty="0"/>
              <a:t>a</a:t>
            </a:r>
            <a:r>
              <a:rPr spc="-90" dirty="0"/>
              <a:t>s</a:t>
            </a:r>
            <a:r>
              <a:rPr spc="-245" dirty="0"/>
              <a:t> </a:t>
            </a:r>
            <a:r>
              <a:rPr spc="145" dirty="0">
                <a:solidFill>
                  <a:srgbClr val="000000"/>
                </a:solidFill>
              </a:rPr>
              <a:t>d</a:t>
            </a:r>
            <a:r>
              <a:rPr spc="20" dirty="0">
                <a:solidFill>
                  <a:srgbClr val="000000"/>
                </a:solidFill>
              </a:rPr>
              <a:t>ee</a:t>
            </a:r>
            <a:r>
              <a:rPr spc="105" dirty="0">
                <a:solidFill>
                  <a:srgbClr val="000000"/>
                </a:solidFill>
              </a:rPr>
              <a:t>p  </a:t>
            </a:r>
            <a:r>
              <a:rPr spc="-5" dirty="0">
                <a:solidFill>
                  <a:srgbClr val="000000"/>
                </a:solidFill>
              </a:rPr>
              <a:t>breathing</a:t>
            </a:r>
            <a:r>
              <a:rPr spc="-5" dirty="0"/>
              <a:t>, </a:t>
            </a:r>
            <a:r>
              <a:rPr spc="-30" dirty="0"/>
              <a:t>practice, </a:t>
            </a:r>
            <a:r>
              <a:rPr spc="80" dirty="0"/>
              <a:t>and </a:t>
            </a:r>
            <a:r>
              <a:rPr spc="-10" dirty="0"/>
              <a:t>positive </a:t>
            </a:r>
            <a:r>
              <a:rPr spc="-5" dirty="0"/>
              <a:t> </a:t>
            </a:r>
            <a:r>
              <a:rPr spc="-140" dirty="0"/>
              <a:t>v</a:t>
            </a:r>
            <a:r>
              <a:rPr spc="-20" dirty="0"/>
              <a:t>i</a:t>
            </a:r>
            <a:r>
              <a:rPr spc="-95" dirty="0"/>
              <a:t>s</a:t>
            </a:r>
            <a:r>
              <a:rPr spc="105" dirty="0"/>
              <a:t>u</a:t>
            </a:r>
            <a:r>
              <a:rPr spc="-35" dirty="0"/>
              <a:t>a</a:t>
            </a:r>
            <a:r>
              <a:rPr spc="-20" dirty="0"/>
              <a:t>li</a:t>
            </a:r>
            <a:r>
              <a:rPr spc="-45" dirty="0"/>
              <a:t>z</a:t>
            </a:r>
            <a:r>
              <a:rPr spc="-35" dirty="0"/>
              <a:t>a</a:t>
            </a:r>
            <a:r>
              <a:rPr spc="30" dirty="0"/>
              <a:t>t</a:t>
            </a:r>
            <a:r>
              <a:rPr spc="-20" dirty="0"/>
              <a:t>i</a:t>
            </a:r>
            <a:r>
              <a:rPr spc="50" dirty="0"/>
              <a:t>o</a:t>
            </a:r>
            <a:r>
              <a:rPr spc="120" dirty="0"/>
              <a:t>n</a:t>
            </a:r>
            <a:r>
              <a:rPr spc="-250" dirty="0"/>
              <a:t> </a:t>
            </a:r>
            <a:r>
              <a:rPr spc="110" dirty="0"/>
              <a:t>c</a:t>
            </a:r>
            <a:r>
              <a:rPr spc="-35" dirty="0"/>
              <a:t>a</a:t>
            </a:r>
            <a:r>
              <a:rPr spc="120" dirty="0"/>
              <a:t>n</a:t>
            </a:r>
            <a:r>
              <a:rPr spc="-250" dirty="0"/>
              <a:t> </a:t>
            </a:r>
            <a:r>
              <a:rPr spc="114" dirty="0"/>
              <a:t>h</a:t>
            </a:r>
            <a:r>
              <a:rPr spc="20" dirty="0"/>
              <a:t>e</a:t>
            </a:r>
            <a:r>
              <a:rPr spc="-20" dirty="0"/>
              <a:t>l</a:t>
            </a:r>
            <a:r>
              <a:rPr spc="150" dirty="0"/>
              <a:t>p</a:t>
            </a:r>
            <a:r>
              <a:rPr spc="-250" dirty="0"/>
              <a:t> </a:t>
            </a:r>
            <a:r>
              <a:rPr spc="-180" dirty="0"/>
              <a:t>y</a:t>
            </a:r>
            <a:r>
              <a:rPr spc="50" dirty="0"/>
              <a:t>o</a:t>
            </a:r>
            <a:r>
              <a:rPr spc="110" dirty="0"/>
              <a:t>u</a:t>
            </a:r>
            <a:r>
              <a:rPr spc="-250" dirty="0"/>
              <a:t> </a:t>
            </a:r>
            <a:r>
              <a:rPr spc="240" dirty="0"/>
              <a:t>m</a:t>
            </a:r>
            <a:r>
              <a:rPr spc="-35" dirty="0"/>
              <a:t>a</a:t>
            </a:r>
            <a:r>
              <a:rPr spc="114" dirty="0"/>
              <a:t>n</a:t>
            </a:r>
            <a:r>
              <a:rPr spc="-35" dirty="0"/>
              <a:t>a</a:t>
            </a:r>
            <a:r>
              <a:rPr spc="165" dirty="0"/>
              <a:t>g</a:t>
            </a:r>
            <a:r>
              <a:rPr spc="25" dirty="0"/>
              <a:t>e</a:t>
            </a:r>
            <a:r>
              <a:rPr spc="-250" dirty="0"/>
              <a:t> </a:t>
            </a:r>
            <a:r>
              <a:rPr spc="30" dirty="0"/>
              <a:t>t</a:t>
            </a:r>
            <a:r>
              <a:rPr spc="114" dirty="0"/>
              <a:t>h</a:t>
            </a:r>
            <a:r>
              <a:rPr spc="20" dirty="0"/>
              <a:t>e</a:t>
            </a:r>
            <a:r>
              <a:rPr spc="-95" dirty="0"/>
              <a:t>s</a:t>
            </a:r>
            <a:r>
              <a:rPr spc="15" dirty="0"/>
              <a:t>e  </a:t>
            </a:r>
            <a:r>
              <a:rPr spc="-60" dirty="0"/>
              <a:t>f</a:t>
            </a:r>
            <a:r>
              <a:rPr spc="20" dirty="0"/>
              <a:t>ee</a:t>
            </a:r>
            <a:r>
              <a:rPr spc="-20" dirty="0"/>
              <a:t>li</a:t>
            </a:r>
            <a:r>
              <a:rPr spc="114" dirty="0"/>
              <a:t>n</a:t>
            </a:r>
            <a:r>
              <a:rPr spc="165" dirty="0"/>
              <a:t>g</a:t>
            </a:r>
            <a:r>
              <a:rPr spc="-95" dirty="0"/>
              <a:t>s</a:t>
            </a:r>
            <a:r>
              <a:rPr spc="-420" dirty="0"/>
              <a:t>.</a:t>
            </a:r>
            <a:r>
              <a:rPr spc="-245" dirty="0"/>
              <a:t> </a:t>
            </a:r>
            <a:r>
              <a:rPr spc="95" dirty="0"/>
              <a:t>E</a:t>
            </a:r>
            <a:r>
              <a:rPr spc="240" dirty="0"/>
              <a:t>m</a:t>
            </a:r>
            <a:r>
              <a:rPr spc="145" dirty="0"/>
              <a:t>b</a:t>
            </a:r>
            <a:r>
              <a:rPr spc="-200" dirty="0"/>
              <a:t>r</a:t>
            </a:r>
            <a:r>
              <a:rPr spc="-35" dirty="0"/>
              <a:t>a</a:t>
            </a:r>
            <a:r>
              <a:rPr spc="90" dirty="0"/>
              <a:t>c</a:t>
            </a:r>
            <a:r>
              <a:rPr spc="-20" dirty="0"/>
              <a:t>i</a:t>
            </a:r>
            <a:r>
              <a:rPr spc="114" dirty="0"/>
              <a:t>n</a:t>
            </a:r>
            <a:r>
              <a:rPr spc="170" dirty="0"/>
              <a:t>g</a:t>
            </a:r>
            <a:r>
              <a:rPr spc="-250" dirty="0"/>
              <a:t> </a:t>
            </a:r>
            <a:r>
              <a:rPr spc="-180" dirty="0"/>
              <a:t>y</a:t>
            </a:r>
            <a:r>
              <a:rPr spc="50" dirty="0"/>
              <a:t>o</a:t>
            </a:r>
            <a:r>
              <a:rPr spc="105" dirty="0"/>
              <a:t>u</a:t>
            </a:r>
            <a:r>
              <a:rPr spc="-70" dirty="0"/>
              <a:t>r</a:t>
            </a:r>
            <a:r>
              <a:rPr spc="-250" dirty="0"/>
              <a:t> </a:t>
            </a:r>
            <a:r>
              <a:rPr spc="114" dirty="0"/>
              <a:t>n</a:t>
            </a:r>
            <a:r>
              <a:rPr spc="20" dirty="0"/>
              <a:t>e</a:t>
            </a:r>
            <a:r>
              <a:rPr spc="-30" dirty="0"/>
              <a:t>r</a:t>
            </a:r>
            <a:r>
              <a:rPr spc="-180" dirty="0"/>
              <a:t>v</a:t>
            </a:r>
            <a:r>
              <a:rPr spc="50" dirty="0"/>
              <a:t>o</a:t>
            </a:r>
            <a:r>
              <a:rPr spc="105" dirty="0"/>
              <a:t>u</a:t>
            </a:r>
            <a:r>
              <a:rPr spc="-95" dirty="0"/>
              <a:t>s</a:t>
            </a:r>
            <a:r>
              <a:rPr spc="114" dirty="0"/>
              <a:t>n</a:t>
            </a:r>
            <a:r>
              <a:rPr spc="20" dirty="0"/>
              <a:t>e</a:t>
            </a:r>
            <a:r>
              <a:rPr spc="-95" dirty="0"/>
              <a:t>s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35" dirty="0"/>
              <a:t>a</a:t>
            </a:r>
            <a:r>
              <a:rPr spc="-90" dirty="0"/>
              <a:t>s</a:t>
            </a:r>
            <a:r>
              <a:rPr spc="-250" dirty="0"/>
              <a:t> </a:t>
            </a:r>
            <a:r>
              <a:rPr spc="-20" dirty="0"/>
              <a:t>a  </a:t>
            </a:r>
            <a:r>
              <a:rPr spc="114" dirty="0"/>
              <a:t>n</a:t>
            </a:r>
            <a:r>
              <a:rPr spc="-35" dirty="0"/>
              <a:t>a</a:t>
            </a:r>
            <a:r>
              <a:rPr spc="30" dirty="0"/>
              <a:t>t</a:t>
            </a:r>
            <a:r>
              <a:rPr spc="105" dirty="0"/>
              <a:t>u</a:t>
            </a:r>
            <a:r>
              <a:rPr spc="-200" dirty="0"/>
              <a:t>r</a:t>
            </a:r>
            <a:r>
              <a:rPr spc="-35" dirty="0"/>
              <a:t>a</a:t>
            </a:r>
            <a:r>
              <a:rPr spc="-15" dirty="0"/>
              <a:t>l</a:t>
            </a:r>
            <a:r>
              <a:rPr spc="-250" dirty="0"/>
              <a:t> </a:t>
            </a:r>
            <a:r>
              <a:rPr spc="-110" dirty="0"/>
              <a:t>r</a:t>
            </a:r>
            <a:r>
              <a:rPr spc="20" dirty="0"/>
              <a:t>e</a:t>
            </a:r>
            <a:r>
              <a:rPr spc="-95" dirty="0"/>
              <a:t>s</a:t>
            </a:r>
            <a:r>
              <a:rPr spc="145" dirty="0"/>
              <a:t>p</a:t>
            </a:r>
            <a:r>
              <a:rPr spc="50" dirty="0"/>
              <a:t>o</a:t>
            </a:r>
            <a:r>
              <a:rPr spc="114" dirty="0"/>
              <a:t>n</a:t>
            </a:r>
            <a:r>
              <a:rPr spc="-95" dirty="0"/>
              <a:t>s</a:t>
            </a:r>
            <a:r>
              <a:rPr spc="25" dirty="0"/>
              <a:t>e</a:t>
            </a:r>
            <a:r>
              <a:rPr spc="-250" dirty="0"/>
              <a:t> </a:t>
            </a:r>
            <a:r>
              <a:rPr spc="110" dirty="0"/>
              <a:t>c</a:t>
            </a:r>
            <a:r>
              <a:rPr spc="-35" dirty="0"/>
              <a:t>a</a:t>
            </a:r>
            <a:r>
              <a:rPr spc="120" dirty="0"/>
              <a:t>n</a:t>
            </a:r>
            <a:r>
              <a:rPr spc="-250" dirty="0"/>
              <a:t> </a:t>
            </a:r>
            <a:r>
              <a:rPr spc="20" dirty="0"/>
              <a:t>e</a:t>
            </a:r>
            <a:r>
              <a:rPr spc="240" dirty="0"/>
              <a:t>m</a:t>
            </a:r>
            <a:r>
              <a:rPr spc="145" dirty="0"/>
              <a:t>p</a:t>
            </a:r>
            <a:r>
              <a:rPr spc="10" dirty="0"/>
              <a:t>o</a:t>
            </a:r>
            <a:r>
              <a:rPr spc="125" dirty="0"/>
              <a:t>w</a:t>
            </a:r>
            <a:r>
              <a:rPr spc="20" dirty="0"/>
              <a:t>e</a:t>
            </a:r>
            <a:r>
              <a:rPr spc="-70" dirty="0"/>
              <a:t>r</a:t>
            </a:r>
            <a:r>
              <a:rPr spc="-250" dirty="0"/>
              <a:t> </a:t>
            </a:r>
            <a:r>
              <a:rPr spc="-180" dirty="0"/>
              <a:t>y</a:t>
            </a:r>
            <a:r>
              <a:rPr spc="50" dirty="0"/>
              <a:t>o</a:t>
            </a:r>
            <a:r>
              <a:rPr spc="110" dirty="0"/>
              <a:t>u</a:t>
            </a:r>
            <a:r>
              <a:rPr spc="-250" dirty="0"/>
              <a:t> </a:t>
            </a:r>
            <a:r>
              <a:rPr spc="-20" dirty="0"/>
              <a:t>t</a:t>
            </a:r>
            <a:r>
              <a:rPr spc="40" dirty="0"/>
              <a:t>o  </a:t>
            </a:r>
            <a:r>
              <a:rPr spc="-15" dirty="0"/>
              <a:t>deliver</a:t>
            </a:r>
            <a:r>
              <a:rPr spc="-250" dirty="0"/>
              <a:t> </a:t>
            </a:r>
            <a:r>
              <a:rPr spc="50" dirty="0"/>
              <a:t>more</a:t>
            </a:r>
            <a:r>
              <a:rPr spc="-250" dirty="0"/>
              <a:t> </a:t>
            </a:r>
            <a:r>
              <a:rPr spc="60" dirty="0"/>
              <a:t>impactful</a:t>
            </a:r>
            <a:r>
              <a:rPr spc="-250" dirty="0"/>
              <a:t> </a:t>
            </a:r>
            <a:r>
              <a:rPr spc="-20" dirty="0"/>
              <a:t>presentations.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379803" y="1496174"/>
            <a:ext cx="752792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155" dirty="0">
                <a:latin typeface="Georgia"/>
                <a:cs typeface="Georgia"/>
              </a:rPr>
              <a:t>Overcoming</a:t>
            </a:r>
            <a:r>
              <a:rPr sz="3900" spc="-195" dirty="0">
                <a:latin typeface="Georgia"/>
                <a:cs typeface="Georgia"/>
              </a:rPr>
              <a:t> </a:t>
            </a:r>
            <a:r>
              <a:rPr sz="3900" spc="-95" dirty="0">
                <a:latin typeface="Georgia"/>
                <a:cs typeface="Georgia"/>
              </a:rPr>
              <a:t>Public</a:t>
            </a:r>
            <a:r>
              <a:rPr sz="3900" spc="-190" dirty="0">
                <a:latin typeface="Georgia"/>
                <a:cs typeface="Georgia"/>
              </a:rPr>
              <a:t> </a:t>
            </a:r>
            <a:r>
              <a:rPr sz="3900" spc="-130" dirty="0">
                <a:latin typeface="Georgia"/>
                <a:cs typeface="Georgia"/>
              </a:rPr>
              <a:t>Speaking</a:t>
            </a:r>
            <a:r>
              <a:rPr sz="3900" spc="-195" dirty="0">
                <a:latin typeface="Georgia"/>
                <a:cs typeface="Georgia"/>
              </a:rPr>
              <a:t> </a:t>
            </a:r>
            <a:r>
              <a:rPr sz="3900" spc="-150" dirty="0">
                <a:latin typeface="Georgia"/>
                <a:cs typeface="Georgia"/>
              </a:rPr>
              <a:t>Anxiety</a:t>
            </a:r>
            <a:endParaRPr sz="3900">
              <a:latin typeface="Georgia"/>
              <a:cs typeface="Georgia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1970"/>
            <a:ext cx="2929890" cy="4196080"/>
          </a:xfrm>
          <a:custGeom>
            <a:avLst/>
            <a:gdLst/>
            <a:ahLst/>
            <a:cxnLst/>
            <a:rect l="l" t="t" r="r" b="b"/>
            <a:pathLst>
              <a:path w="2929890" h="4196080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7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6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89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7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4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4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3"/>
                </a:lnTo>
                <a:lnTo>
                  <a:pt x="2440009" y="3598806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5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0"/>
                </a:lnTo>
                <a:lnTo>
                  <a:pt x="2929655" y="4195791"/>
                </a:lnTo>
              </a:path>
            </a:pathLst>
          </a:custGeom>
          <a:ln w="24997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1" y="9993"/>
            <a:ext cx="18287365" cy="10277475"/>
            <a:chOff x="1061" y="9993"/>
            <a:chExt cx="18287365" cy="10277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505" y="9993"/>
              <a:ext cx="8020494" cy="10277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30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55"/>
                  </a:moveTo>
                  <a:lnTo>
                    <a:pt x="304" y="9203855"/>
                  </a:lnTo>
                  <a:lnTo>
                    <a:pt x="304" y="9251480"/>
                  </a:lnTo>
                  <a:lnTo>
                    <a:pt x="18286934" y="9251480"/>
                  </a:lnTo>
                  <a:lnTo>
                    <a:pt x="18286934" y="9203855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9872" y="3931958"/>
              <a:ext cx="1753222" cy="3438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8117" y="4351058"/>
              <a:ext cx="1606169" cy="2758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2616" y="4349267"/>
              <a:ext cx="933183" cy="2776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2633" y="4779683"/>
              <a:ext cx="1457807" cy="3438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15249" y="3414852"/>
            <a:ext cx="7298055" cy="29984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55"/>
              </a:spcBef>
            </a:pPr>
            <a:r>
              <a:rPr sz="2750" spc="305" dirty="0">
                <a:solidFill>
                  <a:srgbClr val="332C2C"/>
                </a:solidFill>
                <a:latin typeface="Verdana"/>
                <a:cs typeface="Verdana"/>
              </a:rPr>
              <a:t>M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b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k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q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s  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8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latin typeface="Verdana"/>
                <a:cs typeface="Verdana"/>
              </a:rPr>
              <a:t>o</a:t>
            </a:r>
            <a:r>
              <a:rPr sz="2750" spc="145" dirty="0">
                <a:latin typeface="Verdana"/>
                <a:cs typeface="Verdana"/>
              </a:rPr>
              <a:t>b</a:t>
            </a:r>
            <a:r>
              <a:rPr sz="2750" spc="-200" dirty="0">
                <a:latin typeface="Verdana"/>
                <a:cs typeface="Verdana"/>
              </a:rPr>
              <a:t>j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130" dirty="0">
                <a:latin typeface="Verdana"/>
                <a:cs typeface="Verdana"/>
              </a:rPr>
              <a:t>c</a:t>
            </a:r>
            <a:r>
              <a:rPr sz="2750" spc="30" dirty="0">
                <a:latin typeface="Verdana"/>
                <a:cs typeface="Verdana"/>
              </a:rPr>
              <a:t>t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-180" dirty="0">
                <a:latin typeface="Verdana"/>
                <a:cs typeface="Verdana"/>
              </a:rPr>
              <a:t>v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-90" dirty="0">
                <a:latin typeface="Verdana"/>
                <a:cs typeface="Verdana"/>
              </a:rPr>
              <a:t>s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l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-45" dirty="0">
                <a:solidFill>
                  <a:srgbClr val="332C2C"/>
                </a:solidFill>
                <a:latin typeface="Verdana"/>
                <a:cs typeface="Verdana"/>
              </a:rPr>
              <a:t>z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20" dirty="0">
                <a:solidFill>
                  <a:srgbClr val="332C2C"/>
                </a:solidFill>
                <a:latin typeface="Verdana"/>
                <a:cs typeface="Verdana"/>
              </a:rPr>
              <a:t>g 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latin typeface="Verdana"/>
                <a:cs typeface="Verdana"/>
              </a:rPr>
              <a:t>a</a:t>
            </a:r>
            <a:r>
              <a:rPr sz="2750" spc="105" dirty="0">
                <a:latin typeface="Verdana"/>
                <a:cs typeface="Verdana"/>
              </a:rPr>
              <a:t>u</a:t>
            </a:r>
            <a:r>
              <a:rPr sz="2750" spc="145" dirty="0">
                <a:latin typeface="Verdana"/>
                <a:cs typeface="Verdana"/>
              </a:rPr>
              <a:t>d</a:t>
            </a:r>
            <a:r>
              <a:rPr sz="2750" spc="-20" dirty="0">
                <a:latin typeface="Verdana"/>
                <a:cs typeface="Verdana"/>
              </a:rPr>
              <a:t>i</a:t>
            </a:r>
            <a:r>
              <a:rPr sz="2750" spc="20" dirty="0">
                <a:latin typeface="Verdana"/>
                <a:cs typeface="Verdana"/>
              </a:rPr>
              <a:t>e</a:t>
            </a:r>
            <a:r>
              <a:rPr sz="2750" spc="114" dirty="0">
                <a:latin typeface="Verdana"/>
                <a:cs typeface="Verdana"/>
              </a:rPr>
              <a:t>n</a:t>
            </a:r>
            <a:r>
              <a:rPr sz="2750" spc="90" dirty="0">
                <a:latin typeface="Verdana"/>
                <a:cs typeface="Verdana"/>
              </a:rPr>
              <a:t>c</a:t>
            </a:r>
            <a:r>
              <a:rPr sz="2750" spc="25" dirty="0">
                <a:latin typeface="Verdana"/>
                <a:cs typeface="Verdana"/>
              </a:rPr>
              <a:t>e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20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3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latin typeface="Verdana"/>
                <a:cs typeface="Verdana"/>
              </a:rPr>
              <a:t>a</a:t>
            </a:r>
            <a:r>
              <a:rPr sz="2750" spc="-30" dirty="0">
                <a:latin typeface="Verdana"/>
                <a:cs typeface="Verdana"/>
              </a:rPr>
              <a:t>r</a:t>
            </a:r>
            <a:r>
              <a:rPr sz="2750" spc="35" dirty="0">
                <a:latin typeface="Verdana"/>
                <a:cs typeface="Verdana"/>
              </a:rPr>
              <a:t>t</a:t>
            </a:r>
            <a:r>
              <a:rPr sz="2750" spc="-250" dirty="0">
                <a:latin typeface="Verdana"/>
                <a:cs typeface="Verdana"/>
              </a:rPr>
              <a:t> </a:t>
            </a:r>
            <a:r>
              <a:rPr sz="2750" spc="50" dirty="0">
                <a:latin typeface="Verdana"/>
                <a:cs typeface="Verdana"/>
              </a:rPr>
              <a:t>o</a:t>
            </a:r>
            <a:r>
              <a:rPr sz="2750" spc="-35" dirty="0">
                <a:latin typeface="Verdana"/>
                <a:cs typeface="Verdana"/>
              </a:rPr>
              <a:t>f  </a:t>
            </a:r>
            <a:r>
              <a:rPr sz="2750" spc="-20" dirty="0">
                <a:latin typeface="Verdana"/>
                <a:cs typeface="Verdana"/>
              </a:rPr>
              <a:t>listening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. 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By 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honing 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these 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skills, </a:t>
            </a:r>
            <a:r>
              <a:rPr sz="2750" spc="-5" dirty="0">
                <a:solidFill>
                  <a:srgbClr val="332C2C"/>
                </a:solidFill>
                <a:latin typeface="Verdana"/>
                <a:cs typeface="Verdana"/>
              </a:rPr>
              <a:t>you </a:t>
            </a:r>
            <a:r>
              <a:rPr sz="2750" spc="65" dirty="0">
                <a:solidFill>
                  <a:srgbClr val="332C2C"/>
                </a:solidFill>
                <a:latin typeface="Verdana"/>
                <a:cs typeface="Verdana"/>
              </a:rPr>
              <a:t>can </a:t>
            </a:r>
            <a:r>
              <a:rPr sz="2750" spc="-9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95" dirty="0">
                <a:solidFill>
                  <a:srgbClr val="332C2C"/>
                </a:solidFill>
                <a:latin typeface="Verdana"/>
                <a:cs typeface="Verdana"/>
              </a:rPr>
              <a:t>become 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a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more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effective 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communicator, </a:t>
            </a:r>
            <a:r>
              <a:rPr sz="2750" spc="-9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p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70" dirty="0">
                <a:solidFill>
                  <a:srgbClr val="332C2C"/>
                </a:solidFill>
                <a:latin typeface="Verdana"/>
                <a:cs typeface="Verdana"/>
              </a:rPr>
              <a:t>g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s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110" dirty="0">
                <a:solidFill>
                  <a:srgbClr val="332C2C"/>
                </a:solidFill>
                <a:latin typeface="Verdana"/>
                <a:cs typeface="Verdana"/>
              </a:rPr>
              <a:t>r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05" dirty="0">
                <a:solidFill>
                  <a:srgbClr val="332C2C"/>
                </a:solidFill>
                <a:latin typeface="Verdana"/>
                <a:cs typeface="Verdana"/>
              </a:rPr>
              <a:t>u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150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y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u  </a:t>
            </a:r>
            <a:r>
              <a:rPr sz="2750" spc="165" dirty="0">
                <a:solidFill>
                  <a:srgbClr val="332C2C"/>
                </a:solidFill>
                <a:latin typeface="Verdana"/>
                <a:cs typeface="Verdana"/>
              </a:rPr>
              <a:t>w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i</a:t>
            </a:r>
            <a:r>
              <a:rPr sz="2750" spc="30" dirty="0">
                <a:solidFill>
                  <a:srgbClr val="332C2C"/>
                </a:solidFill>
                <a:latin typeface="Verdana"/>
                <a:cs typeface="Verdana"/>
              </a:rPr>
              <a:t>t</a:t>
            </a:r>
            <a:r>
              <a:rPr sz="2750" spc="120" dirty="0">
                <a:solidFill>
                  <a:srgbClr val="332C2C"/>
                </a:solidFill>
                <a:latin typeface="Verdana"/>
                <a:cs typeface="Verdana"/>
              </a:rPr>
              <a:t>h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85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o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ﬁ</a:t>
            </a:r>
            <a:r>
              <a:rPr sz="2750" spc="145" dirty="0">
                <a:solidFill>
                  <a:srgbClr val="332C2C"/>
                </a:solidFill>
                <a:latin typeface="Verdana"/>
                <a:cs typeface="Verdana"/>
              </a:rPr>
              <a:t>d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114" dirty="0">
                <a:solidFill>
                  <a:srgbClr val="332C2C"/>
                </a:solidFill>
                <a:latin typeface="Verdana"/>
                <a:cs typeface="Verdana"/>
              </a:rPr>
              <a:t>n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c</a:t>
            </a:r>
            <a:r>
              <a:rPr sz="2750" spc="20" dirty="0">
                <a:solidFill>
                  <a:srgbClr val="332C2C"/>
                </a:solidFill>
                <a:latin typeface="Verdana"/>
                <a:cs typeface="Verdana"/>
              </a:rPr>
              <a:t>e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89798" y="1496276"/>
            <a:ext cx="7493000" cy="585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50" spc="-130" dirty="0">
                <a:latin typeface="Georgia"/>
                <a:cs typeface="Georgia"/>
              </a:rPr>
              <a:t>Conclusion</a:t>
            </a:r>
            <a:r>
              <a:rPr sz="3650" spc="-80" dirty="0">
                <a:latin typeface="Georgia"/>
                <a:cs typeface="Georgia"/>
              </a:rPr>
              <a:t>:</a:t>
            </a:r>
            <a:r>
              <a:rPr sz="3650" spc="-190" dirty="0">
                <a:latin typeface="Georgia"/>
                <a:cs typeface="Georgia"/>
              </a:rPr>
              <a:t> </a:t>
            </a:r>
            <a:r>
              <a:rPr sz="3650" spc="-140" dirty="0">
                <a:latin typeface="Georgia"/>
                <a:cs typeface="Georgia"/>
              </a:rPr>
              <a:t>Mastering</a:t>
            </a:r>
            <a:r>
              <a:rPr sz="3650" spc="-185" dirty="0">
                <a:latin typeface="Georgia"/>
                <a:cs typeface="Georgia"/>
              </a:rPr>
              <a:t> </a:t>
            </a:r>
            <a:r>
              <a:rPr sz="3650" spc="-75" dirty="0">
                <a:latin typeface="Georgia"/>
                <a:cs typeface="Georgia"/>
              </a:rPr>
              <a:t>Public</a:t>
            </a:r>
            <a:r>
              <a:rPr sz="3650" spc="-185" dirty="0">
                <a:latin typeface="Georgia"/>
                <a:cs typeface="Georgia"/>
              </a:rPr>
              <a:t> </a:t>
            </a:r>
            <a:r>
              <a:rPr sz="3650" spc="-110" dirty="0">
                <a:latin typeface="Georgia"/>
                <a:cs typeface="Georgia"/>
              </a:rPr>
              <a:t>Speaking</a:t>
            </a:r>
            <a:endParaRPr sz="3650">
              <a:latin typeface="Georgia"/>
              <a:cs typeface="Georgia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341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Introduction to Public Speaking</vt:lpstr>
      <vt:lpstr>Objectives of Public Speaking</vt:lpstr>
      <vt:lpstr>Understanding Your Audience</vt:lpstr>
      <vt:lpstr>The Art of Effective Listening</vt:lpstr>
      <vt:lpstr>Overcoming Public Speaking Anxiety</vt:lpstr>
      <vt:lpstr>Conclusion: Mastering Public Speaking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2</cp:revision>
  <dcterms:created xsi:type="dcterms:W3CDTF">2024-12-06T09:05:45Z</dcterms:created>
  <dcterms:modified xsi:type="dcterms:W3CDTF">2024-12-05T20:05:08Z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2024-12-06T00:00:00Z</vt:filetime>
  </property>
</Properties>
</file>