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68E43-2F10-47DF-AC6C-A88D83105B3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EE028-D3AD-4422-807F-C167F17B8A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A9B4-DC80-4C4E-8D4F-935A29FE5ABD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CBFBF-329C-49E1-896E-6355022BBB6F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3487-4A28-4587-900F-C5252D4C4AD2}" type="datetime1">
              <a:rPr lang="en-US" smtClean="0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CFC04-6203-485E-8A6E-5013C84E0299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EA26F-E718-4C2A-B1F9-9B00374914A3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7296" y="1429601"/>
            <a:ext cx="15580233" cy="1012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17303" y="3420110"/>
            <a:ext cx="7332344" cy="299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6932-78E7-4CF1-B698-AD9E9DA45F72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website.com/" TargetMode="External"/><Relationship Id="rId2" Type="http://schemas.openxmlformats.org/officeDocument/2006/relationships/hyperlink" Target="mailto:youremail@e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2"/>
            <a:ext cx="18288000" cy="2550795"/>
          </a:xfrm>
          <a:custGeom>
            <a:avLst/>
            <a:gdLst/>
            <a:ahLst/>
            <a:cxnLst/>
            <a:rect l="l" t="t" r="r" b="b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63449" y="2549614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04558" y="2492997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90054" y="2340140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765" y="2112149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92605"/>
            <a:ext cx="18288000" cy="2395220"/>
          </a:xfrm>
          <a:custGeom>
            <a:avLst/>
            <a:gdLst/>
            <a:ahLst/>
            <a:cxnLst/>
            <a:rect l="l" t="t" r="r" b="b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9008" y="2214676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6150" y="400685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7150" y="4768850"/>
            <a:ext cx="67056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public speaking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22HRMVA1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2950" y="583565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Unit-IV</a:t>
            </a:r>
          </a:p>
          <a:p>
            <a:pPr algn="ctr"/>
            <a:r>
              <a:rPr lang="en-US" sz="2800" b="1" smtClean="0">
                <a:solidFill>
                  <a:srgbClr val="7030A0"/>
                </a:solidFill>
                <a:latin typeface="Arial Black" pitchFamily="34" charset="0"/>
              </a:rPr>
              <a:t>Sensory aids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speech </a:t>
            </a:r>
            <a:endParaRPr lang="en-US" sz="2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91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1568450"/>
            <a:ext cx="2581640" cy="22098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96307" y="3131096"/>
            <a:ext cx="7204709" cy="7168515"/>
            <a:chOff x="11096307" y="3131096"/>
            <a:chExt cx="7204709" cy="7168515"/>
          </a:xfrm>
        </p:grpSpPr>
        <p:sp>
          <p:nvSpPr>
            <p:cNvPr id="3" name="object 3"/>
            <p:cNvSpPr/>
            <p:nvPr/>
          </p:nvSpPr>
          <p:spPr>
            <a:xfrm>
              <a:off x="13042213" y="5610076"/>
              <a:ext cx="5246370" cy="4677410"/>
            </a:xfrm>
            <a:custGeom>
              <a:avLst/>
              <a:gdLst/>
              <a:ahLst/>
              <a:cxnLst/>
              <a:rect l="l" t="t" r="r" b="b"/>
              <a:pathLst>
                <a:path w="5246369" h="4677409">
                  <a:moveTo>
                    <a:pt x="5245785" y="0"/>
                  </a:moveTo>
                  <a:lnTo>
                    <a:pt x="5190872" y="5807"/>
                  </a:lnTo>
                  <a:lnTo>
                    <a:pt x="5140122" y="12097"/>
                  </a:lnTo>
                  <a:lnTo>
                    <a:pt x="5089918" y="19185"/>
                  </a:lnTo>
                  <a:lnTo>
                    <a:pt x="5040254" y="27063"/>
                  </a:lnTo>
                  <a:lnTo>
                    <a:pt x="4991124" y="35720"/>
                  </a:lnTo>
                  <a:lnTo>
                    <a:pt x="4942520" y="45146"/>
                  </a:lnTo>
                  <a:lnTo>
                    <a:pt x="4894437" y="55333"/>
                  </a:lnTo>
                  <a:lnTo>
                    <a:pt x="4846867" y="66271"/>
                  </a:lnTo>
                  <a:lnTo>
                    <a:pt x="4799805" y="77951"/>
                  </a:lnTo>
                  <a:lnTo>
                    <a:pt x="4753244" y="90362"/>
                  </a:lnTo>
                  <a:lnTo>
                    <a:pt x="4707177" y="103495"/>
                  </a:lnTo>
                  <a:lnTo>
                    <a:pt x="4661597" y="117341"/>
                  </a:lnTo>
                  <a:lnTo>
                    <a:pt x="4616499" y="131891"/>
                  </a:lnTo>
                  <a:lnTo>
                    <a:pt x="4571876" y="147134"/>
                  </a:lnTo>
                  <a:lnTo>
                    <a:pt x="4527722" y="163062"/>
                  </a:lnTo>
                  <a:lnTo>
                    <a:pt x="4484029" y="179664"/>
                  </a:lnTo>
                  <a:lnTo>
                    <a:pt x="4440791" y="196932"/>
                  </a:lnTo>
                  <a:lnTo>
                    <a:pt x="4398002" y="214855"/>
                  </a:lnTo>
                  <a:lnTo>
                    <a:pt x="4355656" y="233425"/>
                  </a:lnTo>
                  <a:lnTo>
                    <a:pt x="4313745" y="252632"/>
                  </a:lnTo>
                  <a:lnTo>
                    <a:pt x="4272263" y="272466"/>
                  </a:lnTo>
                  <a:lnTo>
                    <a:pt x="4231205" y="292917"/>
                  </a:lnTo>
                  <a:lnTo>
                    <a:pt x="4190562" y="313977"/>
                  </a:lnTo>
                  <a:lnTo>
                    <a:pt x="4150330" y="335636"/>
                  </a:lnTo>
                  <a:lnTo>
                    <a:pt x="4110500" y="357884"/>
                  </a:lnTo>
                  <a:lnTo>
                    <a:pt x="4071068" y="380712"/>
                  </a:lnTo>
                  <a:lnTo>
                    <a:pt x="4032026" y="404110"/>
                  </a:lnTo>
                  <a:lnTo>
                    <a:pt x="3993367" y="428069"/>
                  </a:lnTo>
                  <a:lnTo>
                    <a:pt x="3955086" y="452579"/>
                  </a:lnTo>
                  <a:lnTo>
                    <a:pt x="3917175" y="477630"/>
                  </a:lnTo>
                  <a:lnTo>
                    <a:pt x="3879629" y="503214"/>
                  </a:lnTo>
                  <a:lnTo>
                    <a:pt x="3842441" y="529321"/>
                  </a:lnTo>
                  <a:lnTo>
                    <a:pt x="3805604" y="555941"/>
                  </a:lnTo>
                  <a:lnTo>
                    <a:pt x="3769111" y="583065"/>
                  </a:lnTo>
                  <a:lnTo>
                    <a:pt x="3732957" y="610683"/>
                  </a:lnTo>
                  <a:lnTo>
                    <a:pt x="3697135" y="638786"/>
                  </a:lnTo>
                  <a:lnTo>
                    <a:pt x="3661638" y="667364"/>
                  </a:lnTo>
                  <a:lnTo>
                    <a:pt x="3626459" y="696407"/>
                  </a:lnTo>
                  <a:lnTo>
                    <a:pt x="3591593" y="725907"/>
                  </a:lnTo>
                  <a:lnTo>
                    <a:pt x="3557033" y="755853"/>
                  </a:lnTo>
                  <a:lnTo>
                    <a:pt x="3522771" y="786237"/>
                  </a:lnTo>
                  <a:lnTo>
                    <a:pt x="3488803" y="817049"/>
                  </a:lnTo>
                  <a:lnTo>
                    <a:pt x="3455121" y="848278"/>
                  </a:lnTo>
                  <a:lnTo>
                    <a:pt x="3421718" y="879917"/>
                  </a:lnTo>
                  <a:lnTo>
                    <a:pt x="3388589" y="911954"/>
                  </a:lnTo>
                  <a:lnTo>
                    <a:pt x="3355726" y="944381"/>
                  </a:lnTo>
                  <a:lnTo>
                    <a:pt x="3323124" y="977189"/>
                  </a:lnTo>
                  <a:lnTo>
                    <a:pt x="3290775" y="1010367"/>
                  </a:lnTo>
                  <a:lnTo>
                    <a:pt x="3258674" y="1043906"/>
                  </a:lnTo>
                  <a:lnTo>
                    <a:pt x="3226813" y="1077797"/>
                  </a:lnTo>
                  <a:lnTo>
                    <a:pt x="3195186" y="1112030"/>
                  </a:lnTo>
                  <a:lnTo>
                    <a:pt x="3163788" y="1146595"/>
                  </a:lnTo>
                  <a:lnTo>
                    <a:pt x="3132610" y="1181484"/>
                  </a:lnTo>
                  <a:lnTo>
                    <a:pt x="3101647" y="1216687"/>
                  </a:lnTo>
                  <a:lnTo>
                    <a:pt x="3070892" y="1252193"/>
                  </a:lnTo>
                  <a:lnTo>
                    <a:pt x="3040339" y="1287995"/>
                  </a:lnTo>
                  <a:lnTo>
                    <a:pt x="3009981" y="1324081"/>
                  </a:lnTo>
                  <a:lnTo>
                    <a:pt x="2979812" y="1360443"/>
                  </a:lnTo>
                  <a:lnTo>
                    <a:pt x="2949825" y="1397071"/>
                  </a:lnTo>
                  <a:lnTo>
                    <a:pt x="2920014" y="1433956"/>
                  </a:lnTo>
                  <a:lnTo>
                    <a:pt x="2890371" y="1471088"/>
                  </a:lnTo>
                  <a:lnTo>
                    <a:pt x="2860892" y="1508457"/>
                  </a:lnTo>
                  <a:lnTo>
                    <a:pt x="2831569" y="1546055"/>
                  </a:lnTo>
                  <a:lnTo>
                    <a:pt x="2802395" y="1583871"/>
                  </a:lnTo>
                  <a:lnTo>
                    <a:pt x="2773364" y="1621897"/>
                  </a:lnTo>
                  <a:lnTo>
                    <a:pt x="2744470" y="1660121"/>
                  </a:lnTo>
                  <a:lnTo>
                    <a:pt x="2715707" y="1698536"/>
                  </a:lnTo>
                  <a:lnTo>
                    <a:pt x="2687067" y="1737132"/>
                  </a:lnTo>
                  <a:lnTo>
                    <a:pt x="2658544" y="1775899"/>
                  </a:lnTo>
                  <a:lnTo>
                    <a:pt x="2630131" y="1814827"/>
                  </a:lnTo>
                  <a:lnTo>
                    <a:pt x="2601823" y="1853907"/>
                  </a:lnTo>
                  <a:lnTo>
                    <a:pt x="2573613" y="1893130"/>
                  </a:lnTo>
                  <a:lnTo>
                    <a:pt x="2545493" y="1932486"/>
                  </a:lnTo>
                  <a:lnTo>
                    <a:pt x="2517458" y="1971966"/>
                  </a:lnTo>
                  <a:lnTo>
                    <a:pt x="2489502" y="2011559"/>
                  </a:lnTo>
                  <a:lnTo>
                    <a:pt x="2461617" y="2051258"/>
                  </a:lnTo>
                  <a:lnTo>
                    <a:pt x="2433797" y="2091051"/>
                  </a:lnTo>
                  <a:lnTo>
                    <a:pt x="2406036" y="2130930"/>
                  </a:lnTo>
                  <a:lnTo>
                    <a:pt x="2378327" y="2170884"/>
                  </a:lnTo>
                  <a:lnTo>
                    <a:pt x="2350663" y="2210906"/>
                  </a:lnTo>
                  <a:lnTo>
                    <a:pt x="2323039" y="2250984"/>
                  </a:lnTo>
                  <a:lnTo>
                    <a:pt x="2295447" y="2291110"/>
                  </a:lnTo>
                  <a:lnTo>
                    <a:pt x="2267881" y="2331274"/>
                  </a:lnTo>
                  <a:lnTo>
                    <a:pt x="2240335" y="2371466"/>
                  </a:lnTo>
                  <a:lnTo>
                    <a:pt x="2212802" y="2411678"/>
                  </a:lnTo>
                  <a:lnTo>
                    <a:pt x="2185275" y="2451899"/>
                  </a:lnTo>
                  <a:lnTo>
                    <a:pt x="2157749" y="2492120"/>
                  </a:lnTo>
                  <a:lnTo>
                    <a:pt x="2130216" y="2532331"/>
                  </a:lnTo>
                  <a:lnTo>
                    <a:pt x="2102670" y="2572523"/>
                  </a:lnTo>
                  <a:lnTo>
                    <a:pt x="2075104" y="2612687"/>
                  </a:lnTo>
                  <a:lnTo>
                    <a:pt x="2047512" y="2652812"/>
                  </a:lnTo>
                  <a:lnTo>
                    <a:pt x="2019888" y="2692891"/>
                  </a:lnTo>
                  <a:lnTo>
                    <a:pt x="1992224" y="2732912"/>
                  </a:lnTo>
                  <a:lnTo>
                    <a:pt x="1964515" y="2772866"/>
                  </a:lnTo>
                  <a:lnTo>
                    <a:pt x="1936754" y="2812745"/>
                  </a:lnTo>
                  <a:lnTo>
                    <a:pt x="1908934" y="2852538"/>
                  </a:lnTo>
                  <a:lnTo>
                    <a:pt x="1881049" y="2892236"/>
                  </a:lnTo>
                  <a:lnTo>
                    <a:pt x="1853093" y="2931829"/>
                  </a:lnTo>
                  <a:lnTo>
                    <a:pt x="1825058" y="2971309"/>
                  </a:lnTo>
                  <a:lnTo>
                    <a:pt x="1796939" y="3010665"/>
                  </a:lnTo>
                  <a:lnTo>
                    <a:pt x="1768728" y="3049888"/>
                  </a:lnTo>
                  <a:lnTo>
                    <a:pt x="1740420" y="3088968"/>
                  </a:lnTo>
                  <a:lnTo>
                    <a:pt x="1712008" y="3127896"/>
                  </a:lnTo>
                  <a:lnTo>
                    <a:pt x="1683485" y="3166663"/>
                  </a:lnTo>
                  <a:lnTo>
                    <a:pt x="1654845" y="3205258"/>
                  </a:lnTo>
                  <a:lnTo>
                    <a:pt x="1626082" y="3243673"/>
                  </a:lnTo>
                  <a:lnTo>
                    <a:pt x="1597188" y="3281898"/>
                  </a:lnTo>
                  <a:lnTo>
                    <a:pt x="1568157" y="3319923"/>
                  </a:lnTo>
                  <a:lnTo>
                    <a:pt x="1538984" y="3357739"/>
                  </a:lnTo>
                  <a:lnTo>
                    <a:pt x="1509661" y="3395337"/>
                  </a:lnTo>
                  <a:lnTo>
                    <a:pt x="1480182" y="3432706"/>
                  </a:lnTo>
                  <a:lnTo>
                    <a:pt x="1450540" y="3469838"/>
                  </a:lnTo>
                  <a:lnTo>
                    <a:pt x="1420728" y="3506723"/>
                  </a:lnTo>
                  <a:lnTo>
                    <a:pt x="1390742" y="3543351"/>
                  </a:lnTo>
                  <a:lnTo>
                    <a:pt x="1360573" y="3579713"/>
                  </a:lnTo>
                  <a:lnTo>
                    <a:pt x="1330215" y="3615800"/>
                  </a:lnTo>
                  <a:lnTo>
                    <a:pt x="1299663" y="3651601"/>
                  </a:lnTo>
                  <a:lnTo>
                    <a:pt x="1268908" y="3687107"/>
                  </a:lnTo>
                  <a:lnTo>
                    <a:pt x="1237946" y="3722310"/>
                  </a:lnTo>
                  <a:lnTo>
                    <a:pt x="1206768" y="3757199"/>
                  </a:lnTo>
                  <a:lnTo>
                    <a:pt x="1175370" y="3791764"/>
                  </a:lnTo>
                  <a:lnTo>
                    <a:pt x="1143744" y="3825998"/>
                  </a:lnTo>
                  <a:lnTo>
                    <a:pt x="1111884" y="3859888"/>
                  </a:lnTo>
                  <a:lnTo>
                    <a:pt x="1079783" y="3893428"/>
                  </a:lnTo>
                  <a:lnTo>
                    <a:pt x="1047435" y="3926606"/>
                  </a:lnTo>
                  <a:lnTo>
                    <a:pt x="1014833" y="3959413"/>
                  </a:lnTo>
                  <a:lnTo>
                    <a:pt x="981971" y="3991840"/>
                  </a:lnTo>
                  <a:lnTo>
                    <a:pt x="948842" y="4023878"/>
                  </a:lnTo>
                  <a:lnTo>
                    <a:pt x="915441" y="4055516"/>
                  </a:lnTo>
                  <a:lnTo>
                    <a:pt x="881759" y="4086746"/>
                  </a:lnTo>
                  <a:lnTo>
                    <a:pt x="847791" y="4117557"/>
                  </a:lnTo>
                  <a:lnTo>
                    <a:pt x="813531" y="4147941"/>
                  </a:lnTo>
                  <a:lnTo>
                    <a:pt x="778971" y="4177888"/>
                  </a:lnTo>
                  <a:lnTo>
                    <a:pt x="744106" y="4207388"/>
                  </a:lnTo>
                  <a:lnTo>
                    <a:pt x="708929" y="4236431"/>
                  </a:lnTo>
                  <a:lnTo>
                    <a:pt x="673432" y="4265009"/>
                  </a:lnTo>
                  <a:lnTo>
                    <a:pt x="637611" y="4293112"/>
                  </a:lnTo>
                  <a:lnTo>
                    <a:pt x="601458" y="4320730"/>
                  </a:lnTo>
                  <a:lnTo>
                    <a:pt x="564967" y="4347854"/>
                  </a:lnTo>
                  <a:lnTo>
                    <a:pt x="528131" y="4374474"/>
                  </a:lnTo>
                  <a:lnTo>
                    <a:pt x="490943" y="4400581"/>
                  </a:lnTo>
                  <a:lnTo>
                    <a:pt x="453398" y="4426165"/>
                  </a:lnTo>
                  <a:lnTo>
                    <a:pt x="415489" y="4451217"/>
                  </a:lnTo>
                  <a:lnTo>
                    <a:pt x="377209" y="4475727"/>
                  </a:lnTo>
                  <a:lnTo>
                    <a:pt x="338552" y="4499686"/>
                  </a:lnTo>
                  <a:lnTo>
                    <a:pt x="299511" y="4523084"/>
                  </a:lnTo>
                  <a:lnTo>
                    <a:pt x="260080" y="4545912"/>
                  </a:lnTo>
                  <a:lnTo>
                    <a:pt x="220252" y="4568160"/>
                  </a:lnTo>
                  <a:lnTo>
                    <a:pt x="180021" y="4589819"/>
                  </a:lnTo>
                  <a:lnTo>
                    <a:pt x="139380" y="4610879"/>
                  </a:lnTo>
                  <a:lnTo>
                    <a:pt x="98323" y="4631331"/>
                  </a:lnTo>
                  <a:lnTo>
                    <a:pt x="56844" y="4651165"/>
                  </a:lnTo>
                  <a:lnTo>
                    <a:pt x="14935" y="4670371"/>
                  </a:lnTo>
                  <a:lnTo>
                    <a:pt x="0" y="4676921"/>
                  </a:lnTo>
                </a:path>
              </a:pathLst>
            </a:custGeom>
            <a:ln w="24995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6307" y="313109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3549" y="3209823"/>
              <a:ext cx="5076824" cy="507682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4562" y="4365955"/>
            <a:ext cx="2028113" cy="3420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2445" y="4794580"/>
            <a:ext cx="2140864" cy="3438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52492" y="4794580"/>
            <a:ext cx="3068802" cy="3438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1513" y="6106223"/>
            <a:ext cx="2295753" cy="3085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30026" y="6070930"/>
            <a:ext cx="1569783" cy="27588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332334" y="4277474"/>
            <a:ext cx="36385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2747" y="3429749"/>
            <a:ext cx="6540500" cy="17221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67945">
              <a:lnSpc>
                <a:spcPct val="101099"/>
              </a:lnSpc>
              <a:spcBef>
                <a:spcPts val="70"/>
              </a:spcBef>
            </a:pP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Effective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communication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is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crucial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in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conveying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messages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5" dirty="0">
                <a:solidFill>
                  <a:srgbClr val="332C2C"/>
                </a:solidFill>
                <a:latin typeface="Verdana"/>
                <a:cs typeface="Verdana"/>
              </a:rPr>
              <a:t>clearly.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This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presentation</a:t>
            </a:r>
            <a:r>
              <a:rPr sz="2750" spc="-11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explores</a:t>
            </a:r>
            <a:r>
              <a:rPr sz="2750" spc="-11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endParaRPr sz="2750">
              <a:latin typeface="Verdana"/>
              <a:cs typeface="Verdana"/>
            </a:endParaRPr>
          </a:p>
          <a:p>
            <a:pPr marL="2248535">
              <a:lnSpc>
                <a:spcPct val="100000"/>
              </a:lnSpc>
              <a:spcBef>
                <a:spcPts val="75"/>
              </a:spcBef>
              <a:tabLst>
                <a:tab pos="6196330" algn="l"/>
              </a:tabLst>
            </a:pP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25" dirty="0">
                <a:solidFill>
                  <a:srgbClr val="332C2C"/>
                </a:solidFill>
                <a:latin typeface="Verdana"/>
                <a:cs typeface="Verdana"/>
              </a:rPr>
              <a:t>in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2747" y="5134724"/>
            <a:ext cx="7548880" cy="1722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750" spc="70" dirty="0">
                <a:solidFill>
                  <a:srgbClr val="332C2C"/>
                </a:solidFill>
                <a:latin typeface="Verdana"/>
                <a:cs typeface="Verdana"/>
              </a:rPr>
              <a:t>enhancing</a:t>
            </a:r>
            <a:r>
              <a:rPr sz="2750" spc="-1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speech</a:t>
            </a:r>
            <a:r>
              <a:rPr sz="2750" spc="-13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90" dirty="0">
                <a:solidFill>
                  <a:srgbClr val="332C2C"/>
                </a:solidFill>
                <a:latin typeface="Verdana"/>
                <a:cs typeface="Verdana"/>
              </a:rPr>
              <a:t>delivery.</a:t>
            </a:r>
            <a:r>
              <a:rPr sz="2750" spc="-13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Understanding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these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elements</a:t>
            </a:r>
            <a:r>
              <a:rPr sz="2750" spc="-1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sz="2750" spc="-1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signiﬁcantly</a:t>
            </a:r>
            <a:r>
              <a:rPr sz="2750" spc="-1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improve</a:t>
            </a:r>
            <a:endParaRPr sz="2750">
              <a:latin typeface="Verdana"/>
              <a:cs typeface="Verdana"/>
            </a:endParaRPr>
          </a:p>
          <a:p>
            <a:pPr marL="12700" marR="141605" indent="2397760">
              <a:lnSpc>
                <a:spcPct val="102299"/>
              </a:lnSpc>
              <a:tabLst>
                <a:tab pos="4896485" algn="l"/>
              </a:tabLst>
            </a:pP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of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information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by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audience.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2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60" dirty="0"/>
              <a:t>Introduction</a:t>
            </a:r>
            <a:r>
              <a:rPr sz="4500" spc="-150" dirty="0"/>
              <a:t> </a:t>
            </a:r>
            <a:r>
              <a:rPr sz="4500" spc="-90" dirty="0"/>
              <a:t>to</a:t>
            </a:r>
            <a:r>
              <a:rPr sz="4500" spc="-155" dirty="0"/>
              <a:t> </a:t>
            </a:r>
            <a:r>
              <a:rPr sz="4500" spc="-40" dirty="0"/>
              <a:t>Communication</a:t>
            </a:r>
            <a:endParaRPr sz="45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96307" y="3131096"/>
            <a:ext cx="7204709" cy="7168515"/>
            <a:chOff x="11096307" y="3131096"/>
            <a:chExt cx="7204709" cy="7168515"/>
          </a:xfrm>
        </p:grpSpPr>
        <p:sp>
          <p:nvSpPr>
            <p:cNvPr id="3" name="object 3"/>
            <p:cNvSpPr/>
            <p:nvPr/>
          </p:nvSpPr>
          <p:spPr>
            <a:xfrm>
              <a:off x="13042213" y="5610076"/>
              <a:ext cx="5246370" cy="4677410"/>
            </a:xfrm>
            <a:custGeom>
              <a:avLst/>
              <a:gdLst/>
              <a:ahLst/>
              <a:cxnLst/>
              <a:rect l="l" t="t" r="r" b="b"/>
              <a:pathLst>
                <a:path w="5246369" h="4677409">
                  <a:moveTo>
                    <a:pt x="5245785" y="0"/>
                  </a:moveTo>
                  <a:lnTo>
                    <a:pt x="5190872" y="5807"/>
                  </a:lnTo>
                  <a:lnTo>
                    <a:pt x="5140122" y="12097"/>
                  </a:lnTo>
                  <a:lnTo>
                    <a:pt x="5089918" y="19185"/>
                  </a:lnTo>
                  <a:lnTo>
                    <a:pt x="5040254" y="27063"/>
                  </a:lnTo>
                  <a:lnTo>
                    <a:pt x="4991124" y="35720"/>
                  </a:lnTo>
                  <a:lnTo>
                    <a:pt x="4942520" y="45146"/>
                  </a:lnTo>
                  <a:lnTo>
                    <a:pt x="4894437" y="55333"/>
                  </a:lnTo>
                  <a:lnTo>
                    <a:pt x="4846867" y="66271"/>
                  </a:lnTo>
                  <a:lnTo>
                    <a:pt x="4799805" y="77951"/>
                  </a:lnTo>
                  <a:lnTo>
                    <a:pt x="4753244" y="90362"/>
                  </a:lnTo>
                  <a:lnTo>
                    <a:pt x="4707177" y="103495"/>
                  </a:lnTo>
                  <a:lnTo>
                    <a:pt x="4661597" y="117341"/>
                  </a:lnTo>
                  <a:lnTo>
                    <a:pt x="4616499" y="131891"/>
                  </a:lnTo>
                  <a:lnTo>
                    <a:pt x="4571876" y="147134"/>
                  </a:lnTo>
                  <a:lnTo>
                    <a:pt x="4527722" y="163062"/>
                  </a:lnTo>
                  <a:lnTo>
                    <a:pt x="4484029" y="179664"/>
                  </a:lnTo>
                  <a:lnTo>
                    <a:pt x="4440791" y="196932"/>
                  </a:lnTo>
                  <a:lnTo>
                    <a:pt x="4398002" y="214855"/>
                  </a:lnTo>
                  <a:lnTo>
                    <a:pt x="4355656" y="233425"/>
                  </a:lnTo>
                  <a:lnTo>
                    <a:pt x="4313745" y="252632"/>
                  </a:lnTo>
                  <a:lnTo>
                    <a:pt x="4272263" y="272466"/>
                  </a:lnTo>
                  <a:lnTo>
                    <a:pt x="4231205" y="292917"/>
                  </a:lnTo>
                  <a:lnTo>
                    <a:pt x="4190562" y="313977"/>
                  </a:lnTo>
                  <a:lnTo>
                    <a:pt x="4150330" y="335636"/>
                  </a:lnTo>
                  <a:lnTo>
                    <a:pt x="4110500" y="357884"/>
                  </a:lnTo>
                  <a:lnTo>
                    <a:pt x="4071068" y="380712"/>
                  </a:lnTo>
                  <a:lnTo>
                    <a:pt x="4032026" y="404110"/>
                  </a:lnTo>
                  <a:lnTo>
                    <a:pt x="3993367" y="428069"/>
                  </a:lnTo>
                  <a:lnTo>
                    <a:pt x="3955086" y="452579"/>
                  </a:lnTo>
                  <a:lnTo>
                    <a:pt x="3917175" y="477630"/>
                  </a:lnTo>
                  <a:lnTo>
                    <a:pt x="3879629" y="503214"/>
                  </a:lnTo>
                  <a:lnTo>
                    <a:pt x="3842441" y="529321"/>
                  </a:lnTo>
                  <a:lnTo>
                    <a:pt x="3805604" y="555941"/>
                  </a:lnTo>
                  <a:lnTo>
                    <a:pt x="3769111" y="583065"/>
                  </a:lnTo>
                  <a:lnTo>
                    <a:pt x="3732957" y="610683"/>
                  </a:lnTo>
                  <a:lnTo>
                    <a:pt x="3697135" y="638786"/>
                  </a:lnTo>
                  <a:lnTo>
                    <a:pt x="3661638" y="667364"/>
                  </a:lnTo>
                  <a:lnTo>
                    <a:pt x="3626459" y="696407"/>
                  </a:lnTo>
                  <a:lnTo>
                    <a:pt x="3591593" y="725907"/>
                  </a:lnTo>
                  <a:lnTo>
                    <a:pt x="3557033" y="755853"/>
                  </a:lnTo>
                  <a:lnTo>
                    <a:pt x="3522771" y="786237"/>
                  </a:lnTo>
                  <a:lnTo>
                    <a:pt x="3488803" y="817049"/>
                  </a:lnTo>
                  <a:lnTo>
                    <a:pt x="3455121" y="848278"/>
                  </a:lnTo>
                  <a:lnTo>
                    <a:pt x="3421718" y="879917"/>
                  </a:lnTo>
                  <a:lnTo>
                    <a:pt x="3388589" y="911954"/>
                  </a:lnTo>
                  <a:lnTo>
                    <a:pt x="3355726" y="944381"/>
                  </a:lnTo>
                  <a:lnTo>
                    <a:pt x="3323124" y="977189"/>
                  </a:lnTo>
                  <a:lnTo>
                    <a:pt x="3290775" y="1010367"/>
                  </a:lnTo>
                  <a:lnTo>
                    <a:pt x="3258674" y="1043906"/>
                  </a:lnTo>
                  <a:lnTo>
                    <a:pt x="3226813" y="1077797"/>
                  </a:lnTo>
                  <a:lnTo>
                    <a:pt x="3195186" y="1112030"/>
                  </a:lnTo>
                  <a:lnTo>
                    <a:pt x="3163788" y="1146595"/>
                  </a:lnTo>
                  <a:lnTo>
                    <a:pt x="3132610" y="1181484"/>
                  </a:lnTo>
                  <a:lnTo>
                    <a:pt x="3101647" y="1216687"/>
                  </a:lnTo>
                  <a:lnTo>
                    <a:pt x="3070892" y="1252193"/>
                  </a:lnTo>
                  <a:lnTo>
                    <a:pt x="3040339" y="1287995"/>
                  </a:lnTo>
                  <a:lnTo>
                    <a:pt x="3009981" y="1324081"/>
                  </a:lnTo>
                  <a:lnTo>
                    <a:pt x="2979812" y="1360443"/>
                  </a:lnTo>
                  <a:lnTo>
                    <a:pt x="2949825" y="1397071"/>
                  </a:lnTo>
                  <a:lnTo>
                    <a:pt x="2920014" y="1433956"/>
                  </a:lnTo>
                  <a:lnTo>
                    <a:pt x="2890371" y="1471088"/>
                  </a:lnTo>
                  <a:lnTo>
                    <a:pt x="2860892" y="1508457"/>
                  </a:lnTo>
                  <a:lnTo>
                    <a:pt x="2831569" y="1546055"/>
                  </a:lnTo>
                  <a:lnTo>
                    <a:pt x="2802395" y="1583871"/>
                  </a:lnTo>
                  <a:lnTo>
                    <a:pt x="2773364" y="1621897"/>
                  </a:lnTo>
                  <a:lnTo>
                    <a:pt x="2744470" y="1660121"/>
                  </a:lnTo>
                  <a:lnTo>
                    <a:pt x="2715707" y="1698536"/>
                  </a:lnTo>
                  <a:lnTo>
                    <a:pt x="2687067" y="1737132"/>
                  </a:lnTo>
                  <a:lnTo>
                    <a:pt x="2658544" y="1775899"/>
                  </a:lnTo>
                  <a:lnTo>
                    <a:pt x="2630131" y="1814827"/>
                  </a:lnTo>
                  <a:lnTo>
                    <a:pt x="2601823" y="1853907"/>
                  </a:lnTo>
                  <a:lnTo>
                    <a:pt x="2573613" y="1893130"/>
                  </a:lnTo>
                  <a:lnTo>
                    <a:pt x="2545493" y="1932486"/>
                  </a:lnTo>
                  <a:lnTo>
                    <a:pt x="2517458" y="1971966"/>
                  </a:lnTo>
                  <a:lnTo>
                    <a:pt x="2489502" y="2011559"/>
                  </a:lnTo>
                  <a:lnTo>
                    <a:pt x="2461617" y="2051258"/>
                  </a:lnTo>
                  <a:lnTo>
                    <a:pt x="2433797" y="2091051"/>
                  </a:lnTo>
                  <a:lnTo>
                    <a:pt x="2406036" y="2130930"/>
                  </a:lnTo>
                  <a:lnTo>
                    <a:pt x="2378327" y="2170884"/>
                  </a:lnTo>
                  <a:lnTo>
                    <a:pt x="2350663" y="2210906"/>
                  </a:lnTo>
                  <a:lnTo>
                    <a:pt x="2323039" y="2250984"/>
                  </a:lnTo>
                  <a:lnTo>
                    <a:pt x="2295447" y="2291110"/>
                  </a:lnTo>
                  <a:lnTo>
                    <a:pt x="2267881" y="2331274"/>
                  </a:lnTo>
                  <a:lnTo>
                    <a:pt x="2240335" y="2371466"/>
                  </a:lnTo>
                  <a:lnTo>
                    <a:pt x="2212802" y="2411678"/>
                  </a:lnTo>
                  <a:lnTo>
                    <a:pt x="2185275" y="2451899"/>
                  </a:lnTo>
                  <a:lnTo>
                    <a:pt x="2157749" y="2492120"/>
                  </a:lnTo>
                  <a:lnTo>
                    <a:pt x="2130216" y="2532331"/>
                  </a:lnTo>
                  <a:lnTo>
                    <a:pt x="2102670" y="2572523"/>
                  </a:lnTo>
                  <a:lnTo>
                    <a:pt x="2075104" y="2612687"/>
                  </a:lnTo>
                  <a:lnTo>
                    <a:pt x="2047512" y="2652812"/>
                  </a:lnTo>
                  <a:lnTo>
                    <a:pt x="2019888" y="2692891"/>
                  </a:lnTo>
                  <a:lnTo>
                    <a:pt x="1992224" y="2732912"/>
                  </a:lnTo>
                  <a:lnTo>
                    <a:pt x="1964515" y="2772866"/>
                  </a:lnTo>
                  <a:lnTo>
                    <a:pt x="1936754" y="2812745"/>
                  </a:lnTo>
                  <a:lnTo>
                    <a:pt x="1908934" y="2852538"/>
                  </a:lnTo>
                  <a:lnTo>
                    <a:pt x="1881049" y="2892236"/>
                  </a:lnTo>
                  <a:lnTo>
                    <a:pt x="1853093" y="2931829"/>
                  </a:lnTo>
                  <a:lnTo>
                    <a:pt x="1825058" y="2971309"/>
                  </a:lnTo>
                  <a:lnTo>
                    <a:pt x="1796939" y="3010665"/>
                  </a:lnTo>
                  <a:lnTo>
                    <a:pt x="1768728" y="3049888"/>
                  </a:lnTo>
                  <a:lnTo>
                    <a:pt x="1740420" y="3088968"/>
                  </a:lnTo>
                  <a:lnTo>
                    <a:pt x="1712008" y="3127896"/>
                  </a:lnTo>
                  <a:lnTo>
                    <a:pt x="1683485" y="3166663"/>
                  </a:lnTo>
                  <a:lnTo>
                    <a:pt x="1654845" y="3205258"/>
                  </a:lnTo>
                  <a:lnTo>
                    <a:pt x="1626082" y="3243673"/>
                  </a:lnTo>
                  <a:lnTo>
                    <a:pt x="1597188" y="3281898"/>
                  </a:lnTo>
                  <a:lnTo>
                    <a:pt x="1568157" y="3319923"/>
                  </a:lnTo>
                  <a:lnTo>
                    <a:pt x="1538984" y="3357739"/>
                  </a:lnTo>
                  <a:lnTo>
                    <a:pt x="1509661" y="3395337"/>
                  </a:lnTo>
                  <a:lnTo>
                    <a:pt x="1480182" y="3432706"/>
                  </a:lnTo>
                  <a:lnTo>
                    <a:pt x="1450540" y="3469838"/>
                  </a:lnTo>
                  <a:lnTo>
                    <a:pt x="1420728" y="3506723"/>
                  </a:lnTo>
                  <a:lnTo>
                    <a:pt x="1390742" y="3543351"/>
                  </a:lnTo>
                  <a:lnTo>
                    <a:pt x="1360573" y="3579713"/>
                  </a:lnTo>
                  <a:lnTo>
                    <a:pt x="1330215" y="3615800"/>
                  </a:lnTo>
                  <a:lnTo>
                    <a:pt x="1299663" y="3651601"/>
                  </a:lnTo>
                  <a:lnTo>
                    <a:pt x="1268908" y="3687107"/>
                  </a:lnTo>
                  <a:lnTo>
                    <a:pt x="1237946" y="3722310"/>
                  </a:lnTo>
                  <a:lnTo>
                    <a:pt x="1206768" y="3757199"/>
                  </a:lnTo>
                  <a:lnTo>
                    <a:pt x="1175370" y="3791764"/>
                  </a:lnTo>
                  <a:lnTo>
                    <a:pt x="1143744" y="3825998"/>
                  </a:lnTo>
                  <a:lnTo>
                    <a:pt x="1111884" y="3859888"/>
                  </a:lnTo>
                  <a:lnTo>
                    <a:pt x="1079783" y="3893428"/>
                  </a:lnTo>
                  <a:lnTo>
                    <a:pt x="1047435" y="3926606"/>
                  </a:lnTo>
                  <a:lnTo>
                    <a:pt x="1014833" y="3959413"/>
                  </a:lnTo>
                  <a:lnTo>
                    <a:pt x="981971" y="3991840"/>
                  </a:lnTo>
                  <a:lnTo>
                    <a:pt x="948842" y="4023878"/>
                  </a:lnTo>
                  <a:lnTo>
                    <a:pt x="915441" y="4055516"/>
                  </a:lnTo>
                  <a:lnTo>
                    <a:pt x="881759" y="4086746"/>
                  </a:lnTo>
                  <a:lnTo>
                    <a:pt x="847791" y="4117557"/>
                  </a:lnTo>
                  <a:lnTo>
                    <a:pt x="813531" y="4147941"/>
                  </a:lnTo>
                  <a:lnTo>
                    <a:pt x="778971" y="4177888"/>
                  </a:lnTo>
                  <a:lnTo>
                    <a:pt x="744106" y="4207388"/>
                  </a:lnTo>
                  <a:lnTo>
                    <a:pt x="708929" y="4236431"/>
                  </a:lnTo>
                  <a:lnTo>
                    <a:pt x="673432" y="4265009"/>
                  </a:lnTo>
                  <a:lnTo>
                    <a:pt x="637611" y="4293112"/>
                  </a:lnTo>
                  <a:lnTo>
                    <a:pt x="601458" y="4320730"/>
                  </a:lnTo>
                  <a:lnTo>
                    <a:pt x="564967" y="4347854"/>
                  </a:lnTo>
                  <a:lnTo>
                    <a:pt x="528131" y="4374474"/>
                  </a:lnTo>
                  <a:lnTo>
                    <a:pt x="490943" y="4400581"/>
                  </a:lnTo>
                  <a:lnTo>
                    <a:pt x="453398" y="4426165"/>
                  </a:lnTo>
                  <a:lnTo>
                    <a:pt x="415489" y="4451217"/>
                  </a:lnTo>
                  <a:lnTo>
                    <a:pt x="377209" y="4475727"/>
                  </a:lnTo>
                  <a:lnTo>
                    <a:pt x="338552" y="4499686"/>
                  </a:lnTo>
                  <a:lnTo>
                    <a:pt x="299511" y="4523084"/>
                  </a:lnTo>
                  <a:lnTo>
                    <a:pt x="260080" y="4545912"/>
                  </a:lnTo>
                  <a:lnTo>
                    <a:pt x="220252" y="4568160"/>
                  </a:lnTo>
                  <a:lnTo>
                    <a:pt x="180021" y="4589819"/>
                  </a:lnTo>
                  <a:lnTo>
                    <a:pt x="139380" y="4610879"/>
                  </a:lnTo>
                  <a:lnTo>
                    <a:pt x="98323" y="4631331"/>
                  </a:lnTo>
                  <a:lnTo>
                    <a:pt x="56844" y="4651165"/>
                  </a:lnTo>
                  <a:lnTo>
                    <a:pt x="14935" y="4670371"/>
                  </a:lnTo>
                  <a:lnTo>
                    <a:pt x="0" y="4676921"/>
                  </a:lnTo>
                </a:path>
              </a:pathLst>
            </a:custGeom>
            <a:ln w="24995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6307" y="313109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3549" y="3209823"/>
              <a:ext cx="5076824" cy="507682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0" y="548220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3522" y="3518230"/>
            <a:ext cx="1168247" cy="2758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1513" y="3946855"/>
            <a:ext cx="1636356" cy="2758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7911" y="3946855"/>
            <a:ext cx="2017674" cy="27588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54971" y="4794580"/>
            <a:ext cx="2486875" cy="3438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3278" y="3518230"/>
            <a:ext cx="1461820" cy="34380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612747" y="3429749"/>
            <a:ext cx="3685540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-50" dirty="0">
                <a:solidFill>
                  <a:srgbClr val="332C2C"/>
                </a:solidFill>
                <a:latin typeface="Verdana"/>
                <a:cs typeface="Verdana"/>
              </a:rPr>
              <a:t>Sensory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aids,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such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as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5412" y="3429749"/>
            <a:ext cx="9969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-47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endParaRPr sz="275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0756" y="5223205"/>
            <a:ext cx="1763979" cy="27588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44675" y="6070930"/>
            <a:ext cx="4301464" cy="3438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60131" y="6499555"/>
            <a:ext cx="2194699" cy="34208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612747" y="3858374"/>
            <a:ext cx="7263130" cy="29984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648460">
              <a:lnSpc>
                <a:spcPct val="101099"/>
              </a:lnSpc>
              <a:spcBef>
                <a:spcPts val="70"/>
              </a:spcBef>
              <a:tabLst>
                <a:tab pos="4124960" algn="l"/>
                <a:tab pos="4522470" algn="l"/>
                <a:tab pos="4618990" algn="l"/>
              </a:tabLst>
            </a:pP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	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enhance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the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delivery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information.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0" dirty="0">
                <a:solidFill>
                  <a:srgbClr val="332C2C"/>
                </a:solidFill>
                <a:latin typeface="Verdana"/>
                <a:cs typeface="Verdana"/>
              </a:rPr>
              <a:t>They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cater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to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different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making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complex </a:t>
            </a: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concepts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more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Using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these aids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effectively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lead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greater</a:t>
            </a:r>
            <a:endParaRPr sz="2750">
              <a:latin typeface="Verdana"/>
              <a:cs typeface="Verdana"/>
            </a:endParaRPr>
          </a:p>
          <a:p>
            <a:pPr marL="4445000">
              <a:lnSpc>
                <a:spcPct val="100000"/>
              </a:lnSpc>
              <a:spcBef>
                <a:spcPts val="75"/>
              </a:spcBef>
            </a:pP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endParaRPr sz="2750">
              <a:latin typeface="Verdana"/>
              <a:cs typeface="Verdana"/>
            </a:endParaRPr>
          </a:p>
          <a:p>
            <a:pPr marL="2259965">
              <a:lnSpc>
                <a:spcPct val="100000"/>
              </a:lnSpc>
              <a:spcBef>
                <a:spcPts val="75"/>
              </a:spcBef>
            </a:pPr>
            <a:r>
              <a:rPr sz="2750" spc="-47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1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-100" dirty="0"/>
              <a:t>Understanding</a:t>
            </a:r>
            <a:r>
              <a:rPr sz="5100" spc="-155" dirty="0"/>
              <a:t> </a:t>
            </a:r>
            <a:r>
              <a:rPr sz="5100" spc="-100" dirty="0"/>
              <a:t>Sensory</a:t>
            </a:r>
            <a:r>
              <a:rPr sz="5100" spc="-155" dirty="0"/>
              <a:t> </a:t>
            </a:r>
            <a:r>
              <a:rPr sz="5100" spc="-20" dirty="0"/>
              <a:t>Aids</a:t>
            </a:r>
            <a:endParaRPr sz="510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48"/>
              <a:ext cx="5095874" cy="5095862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3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5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8" y="19185"/>
                </a:lnTo>
                <a:lnTo>
                  <a:pt x="5040254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1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7" y="117341"/>
                </a:lnTo>
                <a:lnTo>
                  <a:pt x="4616499" y="131891"/>
                </a:lnTo>
                <a:lnTo>
                  <a:pt x="4571876" y="147134"/>
                </a:lnTo>
                <a:lnTo>
                  <a:pt x="4527722" y="163062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3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0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5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4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1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6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1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0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8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5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29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7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8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" y="548220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4006" y="3931856"/>
            <a:ext cx="2532443" cy="3438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7750" y="3931856"/>
            <a:ext cx="1482712" cy="2758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91964" y="5208206"/>
            <a:ext cx="1225727" cy="3420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09194" y="3931856"/>
            <a:ext cx="1924177" cy="3438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52637" y="4350956"/>
            <a:ext cx="931583" cy="27588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52637" y="5208206"/>
            <a:ext cx="1645996" cy="27588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67944" y="5625515"/>
            <a:ext cx="1767078" cy="2776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24951" y="6055931"/>
            <a:ext cx="1236383" cy="34208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05253" y="3414751"/>
            <a:ext cx="7521575" cy="2998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Audience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5" dirty="0">
                <a:solidFill>
                  <a:srgbClr val="332C2C"/>
                </a:solidFill>
                <a:latin typeface="Verdana"/>
                <a:cs typeface="Verdana"/>
              </a:rPr>
              <a:t>analysis</a:t>
            </a:r>
            <a:r>
              <a:rPr sz="27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5" dirty="0">
                <a:solidFill>
                  <a:srgbClr val="332C2C"/>
                </a:solidFill>
                <a:latin typeface="Verdana"/>
                <a:cs typeface="Verdana"/>
              </a:rPr>
              <a:t>involves</a:t>
            </a:r>
            <a:r>
              <a:rPr sz="27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assessing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endParaRPr sz="2750">
              <a:latin typeface="Verdana"/>
              <a:cs typeface="Verdana"/>
            </a:endParaRPr>
          </a:p>
          <a:p>
            <a:pPr marL="2557145">
              <a:lnSpc>
                <a:spcPct val="100000"/>
              </a:lnSpc>
              <a:spcBef>
                <a:spcPts val="75"/>
              </a:spcBef>
              <a:tabLst>
                <a:tab pos="4231005" algn="l"/>
              </a:tabLst>
            </a:pPr>
            <a:r>
              <a:rPr sz="2750" spc="-47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endParaRPr sz="2750">
              <a:latin typeface="Verdana"/>
              <a:cs typeface="Verdana"/>
            </a:endParaRPr>
          </a:p>
          <a:p>
            <a:pPr marL="12700" marR="355600" indent="1054100">
              <a:lnSpc>
                <a:spcPts val="3379"/>
              </a:lnSpc>
              <a:spcBef>
                <a:spcPts val="45"/>
              </a:spcBef>
            </a:pP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listeners.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Tailoring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your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message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sz="27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ﬁt</a:t>
            </a:r>
            <a:r>
              <a:rPr sz="27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audience</a:t>
            </a:r>
            <a:r>
              <a:rPr sz="27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sz="27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improve</a:t>
            </a:r>
            <a:endParaRPr sz="2750">
              <a:latin typeface="Verdana"/>
              <a:cs typeface="Verdana"/>
            </a:endParaRPr>
          </a:p>
          <a:p>
            <a:pPr marL="12700" marR="5080" indent="1772920">
              <a:lnSpc>
                <a:spcPts val="3300"/>
              </a:lnSpc>
              <a:spcBef>
                <a:spcPts val="55"/>
              </a:spcBef>
              <a:tabLst>
                <a:tab pos="3806825" algn="l"/>
              </a:tabLst>
            </a:pP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Understanding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your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audience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is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75" dirty="0">
                <a:solidFill>
                  <a:srgbClr val="332C2C"/>
                </a:solidFill>
                <a:latin typeface="Verdana"/>
                <a:cs typeface="Verdana"/>
              </a:rPr>
              <a:t>key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delivering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endParaRPr sz="2750">
              <a:latin typeface="Verdana"/>
              <a:cs typeface="Verdana"/>
            </a:endParaRPr>
          </a:p>
          <a:p>
            <a:pPr marL="1273810">
              <a:lnSpc>
                <a:spcPts val="3265"/>
              </a:lnSpc>
            </a:pPr>
            <a:r>
              <a:rPr sz="2750" spc="-47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448" rIns="0" bIns="0" rtlCol="0">
            <a:spAutoFit/>
          </a:bodyPr>
          <a:lstStyle/>
          <a:p>
            <a:pPr marL="6804659">
              <a:lnSpc>
                <a:spcPct val="100000"/>
              </a:lnSpc>
              <a:spcBef>
                <a:spcPts val="125"/>
              </a:spcBef>
            </a:pPr>
            <a:r>
              <a:rPr sz="3800" spc="-90" dirty="0"/>
              <a:t>The</a:t>
            </a:r>
            <a:r>
              <a:rPr sz="3800" spc="-120" dirty="0"/>
              <a:t> </a:t>
            </a:r>
            <a:r>
              <a:rPr sz="3800" spc="-80" dirty="0"/>
              <a:t>Importance</a:t>
            </a:r>
            <a:r>
              <a:rPr sz="3800" spc="-130" dirty="0"/>
              <a:t> </a:t>
            </a:r>
            <a:r>
              <a:rPr sz="3800" dirty="0"/>
              <a:t>of</a:t>
            </a:r>
            <a:r>
              <a:rPr sz="3800" spc="-130" dirty="0"/>
              <a:t> </a:t>
            </a:r>
            <a:r>
              <a:rPr sz="3800" spc="-65" dirty="0"/>
              <a:t>Audience</a:t>
            </a:r>
            <a:r>
              <a:rPr sz="3800" spc="-130" dirty="0"/>
              <a:t> </a:t>
            </a:r>
            <a:r>
              <a:rPr sz="3800" spc="-10" dirty="0"/>
              <a:t>Analysis</a:t>
            </a:r>
            <a:endParaRPr sz="38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500" y="3302"/>
            <a:ext cx="18300700" cy="10297160"/>
            <a:chOff x="-12500" y="3302"/>
            <a:chExt cx="18300700" cy="10297160"/>
          </a:xfrm>
        </p:grpSpPr>
        <p:sp>
          <p:nvSpPr>
            <p:cNvPr id="3" name="object 3"/>
            <p:cNvSpPr/>
            <p:nvPr/>
          </p:nvSpPr>
          <p:spPr>
            <a:xfrm>
              <a:off x="0" y="4840146"/>
              <a:ext cx="5179060" cy="5447665"/>
            </a:xfrm>
            <a:custGeom>
              <a:avLst/>
              <a:gdLst/>
              <a:ahLst/>
              <a:cxnLst/>
              <a:rect l="l" t="t" r="r" b="b"/>
              <a:pathLst>
                <a:path w="5179060" h="5447665">
                  <a:moveTo>
                    <a:pt x="0" y="0"/>
                  </a:moveTo>
                  <a:lnTo>
                    <a:pt x="56648" y="10442"/>
                  </a:lnTo>
                  <a:lnTo>
                    <a:pt x="101517" y="19836"/>
                  </a:lnTo>
                  <a:lnTo>
                    <a:pt x="145914" y="30065"/>
                  </a:lnTo>
                  <a:lnTo>
                    <a:pt x="189846" y="41122"/>
                  </a:lnTo>
                  <a:lnTo>
                    <a:pt x="233318" y="52994"/>
                  </a:lnTo>
                  <a:lnTo>
                    <a:pt x="276336" y="65674"/>
                  </a:lnTo>
                  <a:lnTo>
                    <a:pt x="318906" y="79149"/>
                  </a:lnTo>
                  <a:lnTo>
                    <a:pt x="361033" y="93411"/>
                  </a:lnTo>
                  <a:lnTo>
                    <a:pt x="402722" y="108449"/>
                  </a:lnTo>
                  <a:lnTo>
                    <a:pt x="443981" y="124253"/>
                  </a:lnTo>
                  <a:lnTo>
                    <a:pt x="484813" y="140813"/>
                  </a:lnTo>
                  <a:lnTo>
                    <a:pt x="525226" y="158119"/>
                  </a:lnTo>
                  <a:lnTo>
                    <a:pt x="565224" y="176161"/>
                  </a:lnTo>
                  <a:lnTo>
                    <a:pt x="604813" y="194929"/>
                  </a:lnTo>
                  <a:lnTo>
                    <a:pt x="643999" y="214412"/>
                  </a:lnTo>
                  <a:lnTo>
                    <a:pt x="682788" y="234601"/>
                  </a:lnTo>
                  <a:lnTo>
                    <a:pt x="721185" y="255486"/>
                  </a:lnTo>
                  <a:lnTo>
                    <a:pt x="759197" y="277055"/>
                  </a:lnTo>
                  <a:lnTo>
                    <a:pt x="796827" y="299301"/>
                  </a:lnTo>
                  <a:lnTo>
                    <a:pt x="834084" y="322211"/>
                  </a:lnTo>
                  <a:lnTo>
                    <a:pt x="870971" y="345777"/>
                  </a:lnTo>
                  <a:lnTo>
                    <a:pt x="907495" y="369988"/>
                  </a:lnTo>
                  <a:lnTo>
                    <a:pt x="943661" y="394834"/>
                  </a:lnTo>
                  <a:lnTo>
                    <a:pt x="979476" y="420305"/>
                  </a:lnTo>
                  <a:lnTo>
                    <a:pt x="1014944" y="446391"/>
                  </a:lnTo>
                  <a:lnTo>
                    <a:pt x="1050071" y="473082"/>
                  </a:lnTo>
                  <a:lnTo>
                    <a:pt x="1084864" y="500367"/>
                  </a:lnTo>
                  <a:lnTo>
                    <a:pt x="1119327" y="528238"/>
                  </a:lnTo>
                  <a:lnTo>
                    <a:pt x="1153467" y="556682"/>
                  </a:lnTo>
                  <a:lnTo>
                    <a:pt x="1187289" y="585691"/>
                  </a:lnTo>
                  <a:lnTo>
                    <a:pt x="1220799" y="615255"/>
                  </a:lnTo>
                  <a:lnTo>
                    <a:pt x="1254002" y="645363"/>
                  </a:lnTo>
                  <a:lnTo>
                    <a:pt x="1286904" y="676005"/>
                  </a:lnTo>
                  <a:lnTo>
                    <a:pt x="1319511" y="707172"/>
                  </a:lnTo>
                  <a:lnTo>
                    <a:pt x="1351829" y="738852"/>
                  </a:lnTo>
                  <a:lnTo>
                    <a:pt x="1383863" y="771036"/>
                  </a:lnTo>
                  <a:lnTo>
                    <a:pt x="1415618" y="803715"/>
                  </a:lnTo>
                  <a:lnTo>
                    <a:pt x="1447102" y="836877"/>
                  </a:lnTo>
                  <a:lnTo>
                    <a:pt x="1478318" y="870513"/>
                  </a:lnTo>
                  <a:lnTo>
                    <a:pt x="1509273" y="904613"/>
                  </a:lnTo>
                  <a:lnTo>
                    <a:pt x="1539973" y="939166"/>
                  </a:lnTo>
                  <a:lnTo>
                    <a:pt x="1570423" y="974163"/>
                  </a:lnTo>
                  <a:lnTo>
                    <a:pt x="1600629" y="1009593"/>
                  </a:lnTo>
                  <a:lnTo>
                    <a:pt x="1630596" y="1045447"/>
                  </a:lnTo>
                  <a:lnTo>
                    <a:pt x="1660331" y="1081714"/>
                  </a:lnTo>
                  <a:lnTo>
                    <a:pt x="1689839" y="1118384"/>
                  </a:lnTo>
                  <a:lnTo>
                    <a:pt x="1719125" y="1155448"/>
                  </a:lnTo>
                  <a:lnTo>
                    <a:pt x="1748196" y="1192894"/>
                  </a:lnTo>
                  <a:lnTo>
                    <a:pt x="1777057" y="1230713"/>
                  </a:lnTo>
                  <a:lnTo>
                    <a:pt x="1805713" y="1268896"/>
                  </a:lnTo>
                  <a:lnTo>
                    <a:pt x="1834170" y="1307431"/>
                  </a:lnTo>
                  <a:lnTo>
                    <a:pt x="1862435" y="1346309"/>
                  </a:lnTo>
                  <a:lnTo>
                    <a:pt x="1890512" y="1385519"/>
                  </a:lnTo>
                  <a:lnTo>
                    <a:pt x="1918408" y="1425052"/>
                  </a:lnTo>
                  <a:lnTo>
                    <a:pt x="1946127" y="1464897"/>
                  </a:lnTo>
                  <a:lnTo>
                    <a:pt x="1973677" y="1505045"/>
                  </a:lnTo>
                  <a:lnTo>
                    <a:pt x="2001061" y="1545486"/>
                  </a:lnTo>
                  <a:lnTo>
                    <a:pt x="2028287" y="1586208"/>
                  </a:lnTo>
                  <a:lnTo>
                    <a:pt x="2055360" y="1627203"/>
                  </a:lnTo>
                  <a:lnTo>
                    <a:pt x="2082285" y="1668460"/>
                  </a:lnTo>
                  <a:lnTo>
                    <a:pt x="2109068" y="1709968"/>
                  </a:lnTo>
                  <a:lnTo>
                    <a:pt x="2135714" y="1751719"/>
                  </a:lnTo>
                  <a:lnTo>
                    <a:pt x="2162231" y="1793702"/>
                  </a:lnTo>
                  <a:lnTo>
                    <a:pt x="2188622" y="1835906"/>
                  </a:lnTo>
                  <a:lnTo>
                    <a:pt x="2214894" y="1878322"/>
                  </a:lnTo>
                  <a:lnTo>
                    <a:pt x="2241053" y="1920940"/>
                  </a:lnTo>
                  <a:lnTo>
                    <a:pt x="2267103" y="1963749"/>
                  </a:lnTo>
                  <a:lnTo>
                    <a:pt x="2293052" y="2006739"/>
                  </a:lnTo>
                  <a:lnTo>
                    <a:pt x="2318904" y="2049901"/>
                  </a:lnTo>
                  <a:lnTo>
                    <a:pt x="2344665" y="2093225"/>
                  </a:lnTo>
                  <a:lnTo>
                    <a:pt x="2370341" y="2136699"/>
                  </a:lnTo>
                  <a:lnTo>
                    <a:pt x="2395938" y="2180315"/>
                  </a:lnTo>
                  <a:lnTo>
                    <a:pt x="2421461" y="2224061"/>
                  </a:lnTo>
                  <a:lnTo>
                    <a:pt x="2446916" y="2267929"/>
                  </a:lnTo>
                  <a:lnTo>
                    <a:pt x="2472308" y="2311908"/>
                  </a:lnTo>
                  <a:lnTo>
                    <a:pt x="2497643" y="2355987"/>
                  </a:lnTo>
                  <a:lnTo>
                    <a:pt x="2522928" y="2400157"/>
                  </a:lnTo>
                  <a:lnTo>
                    <a:pt x="2548167" y="2444408"/>
                  </a:lnTo>
                  <a:lnTo>
                    <a:pt x="2573366" y="2488729"/>
                  </a:lnTo>
                  <a:lnTo>
                    <a:pt x="2598532" y="2533111"/>
                  </a:lnTo>
                  <a:lnTo>
                    <a:pt x="2623668" y="2577543"/>
                  </a:lnTo>
                  <a:lnTo>
                    <a:pt x="2648783" y="2622016"/>
                  </a:lnTo>
                  <a:lnTo>
                    <a:pt x="2673880" y="2666518"/>
                  </a:lnTo>
                  <a:lnTo>
                    <a:pt x="2698966" y="2711041"/>
                  </a:lnTo>
                  <a:lnTo>
                    <a:pt x="2724046" y="2755574"/>
                  </a:lnTo>
                  <a:lnTo>
                    <a:pt x="2749126" y="2800107"/>
                  </a:lnTo>
                  <a:lnTo>
                    <a:pt x="2774212" y="2844629"/>
                  </a:lnTo>
                  <a:lnTo>
                    <a:pt x="2799309" y="2889132"/>
                  </a:lnTo>
                  <a:lnTo>
                    <a:pt x="2824423" y="2933604"/>
                  </a:lnTo>
                  <a:lnTo>
                    <a:pt x="2849560" y="2978036"/>
                  </a:lnTo>
                  <a:lnTo>
                    <a:pt x="2874725" y="3022417"/>
                  </a:lnTo>
                  <a:lnTo>
                    <a:pt x="2899924" y="3066738"/>
                  </a:lnTo>
                  <a:lnTo>
                    <a:pt x="2925164" y="3110989"/>
                  </a:lnTo>
                  <a:lnTo>
                    <a:pt x="2950448" y="3155158"/>
                  </a:lnTo>
                  <a:lnTo>
                    <a:pt x="2975784" y="3199238"/>
                  </a:lnTo>
                  <a:lnTo>
                    <a:pt x="3001176" y="3243216"/>
                  </a:lnTo>
                  <a:lnTo>
                    <a:pt x="3026631" y="3287083"/>
                  </a:lnTo>
                  <a:lnTo>
                    <a:pt x="3052154" y="3330830"/>
                  </a:lnTo>
                  <a:lnTo>
                    <a:pt x="3077750" y="3374445"/>
                  </a:lnTo>
                  <a:lnTo>
                    <a:pt x="3103427" y="3417919"/>
                  </a:lnTo>
                  <a:lnTo>
                    <a:pt x="3129188" y="3461243"/>
                  </a:lnTo>
                  <a:lnTo>
                    <a:pt x="3155040" y="3504404"/>
                  </a:lnTo>
                  <a:lnTo>
                    <a:pt x="3180989" y="3547395"/>
                  </a:lnTo>
                  <a:lnTo>
                    <a:pt x="3207040" y="3590204"/>
                  </a:lnTo>
                  <a:lnTo>
                    <a:pt x="3233198" y="3632821"/>
                  </a:lnTo>
                  <a:lnTo>
                    <a:pt x="3259470" y="3675237"/>
                  </a:lnTo>
                  <a:lnTo>
                    <a:pt x="3285862" y="3717442"/>
                  </a:lnTo>
                  <a:lnTo>
                    <a:pt x="3312378" y="3759424"/>
                  </a:lnTo>
                  <a:lnTo>
                    <a:pt x="3339025" y="3801175"/>
                  </a:lnTo>
                  <a:lnTo>
                    <a:pt x="3365808" y="3842683"/>
                  </a:lnTo>
                  <a:lnTo>
                    <a:pt x="3392733" y="3883940"/>
                  </a:lnTo>
                  <a:lnTo>
                    <a:pt x="3419806" y="3924935"/>
                  </a:lnTo>
                  <a:lnTo>
                    <a:pt x="3447032" y="3965657"/>
                  </a:lnTo>
                  <a:lnTo>
                    <a:pt x="3474417" y="4006097"/>
                  </a:lnTo>
                  <a:lnTo>
                    <a:pt x="3501966" y="4046245"/>
                  </a:lnTo>
                  <a:lnTo>
                    <a:pt x="3529686" y="4086091"/>
                  </a:lnTo>
                  <a:lnTo>
                    <a:pt x="3557581" y="4125624"/>
                  </a:lnTo>
                  <a:lnTo>
                    <a:pt x="3585659" y="4164834"/>
                  </a:lnTo>
                  <a:lnTo>
                    <a:pt x="3613924" y="4203712"/>
                  </a:lnTo>
                  <a:lnTo>
                    <a:pt x="3642381" y="4242247"/>
                  </a:lnTo>
                  <a:lnTo>
                    <a:pt x="3671038" y="4280429"/>
                  </a:lnTo>
                  <a:lnTo>
                    <a:pt x="3699898" y="4318249"/>
                  </a:lnTo>
                  <a:lnTo>
                    <a:pt x="3728969" y="4355695"/>
                  </a:lnTo>
                  <a:lnTo>
                    <a:pt x="3758256" y="4392759"/>
                  </a:lnTo>
                  <a:lnTo>
                    <a:pt x="3787763" y="4429429"/>
                  </a:lnTo>
                  <a:lnTo>
                    <a:pt x="3817498" y="4465696"/>
                  </a:lnTo>
                  <a:lnTo>
                    <a:pt x="3847466" y="4501550"/>
                  </a:lnTo>
                  <a:lnTo>
                    <a:pt x="3877672" y="4536980"/>
                  </a:lnTo>
                  <a:lnTo>
                    <a:pt x="3908122" y="4571977"/>
                  </a:lnTo>
                  <a:lnTo>
                    <a:pt x="3938822" y="4606530"/>
                  </a:lnTo>
                  <a:lnTo>
                    <a:pt x="3969778" y="4640630"/>
                  </a:lnTo>
                  <a:lnTo>
                    <a:pt x="4000994" y="4674266"/>
                  </a:lnTo>
                  <a:lnTo>
                    <a:pt x="4032478" y="4707429"/>
                  </a:lnTo>
                  <a:lnTo>
                    <a:pt x="4064233" y="4740107"/>
                  </a:lnTo>
                  <a:lnTo>
                    <a:pt x="4096267" y="4772292"/>
                  </a:lnTo>
                  <a:lnTo>
                    <a:pt x="4128585" y="4803972"/>
                  </a:lnTo>
                  <a:lnTo>
                    <a:pt x="4161192" y="4835139"/>
                  </a:lnTo>
                  <a:lnTo>
                    <a:pt x="4194095" y="4865781"/>
                  </a:lnTo>
                  <a:lnTo>
                    <a:pt x="4227298" y="4895889"/>
                  </a:lnTo>
                  <a:lnTo>
                    <a:pt x="4260808" y="4925453"/>
                  </a:lnTo>
                  <a:lnTo>
                    <a:pt x="4294630" y="4954462"/>
                  </a:lnTo>
                  <a:lnTo>
                    <a:pt x="4328770" y="4982907"/>
                  </a:lnTo>
                  <a:lnTo>
                    <a:pt x="4363234" y="5010777"/>
                  </a:lnTo>
                  <a:lnTo>
                    <a:pt x="4398027" y="5038063"/>
                  </a:lnTo>
                  <a:lnTo>
                    <a:pt x="4433154" y="5064754"/>
                  </a:lnTo>
                  <a:lnTo>
                    <a:pt x="4468623" y="5090840"/>
                  </a:lnTo>
                  <a:lnTo>
                    <a:pt x="4504437" y="5116311"/>
                  </a:lnTo>
                  <a:lnTo>
                    <a:pt x="4540604" y="5141157"/>
                  </a:lnTo>
                  <a:lnTo>
                    <a:pt x="4577128" y="5165368"/>
                  </a:lnTo>
                  <a:lnTo>
                    <a:pt x="4614015" y="5188934"/>
                  </a:lnTo>
                  <a:lnTo>
                    <a:pt x="4651272" y="5211845"/>
                  </a:lnTo>
                  <a:lnTo>
                    <a:pt x="4688903" y="5234091"/>
                  </a:lnTo>
                  <a:lnTo>
                    <a:pt x="4726914" y="5255661"/>
                  </a:lnTo>
                  <a:lnTo>
                    <a:pt x="4765312" y="5276545"/>
                  </a:lnTo>
                  <a:lnTo>
                    <a:pt x="4804101" y="5296734"/>
                  </a:lnTo>
                  <a:lnTo>
                    <a:pt x="4843287" y="5316218"/>
                  </a:lnTo>
                  <a:lnTo>
                    <a:pt x="4882877" y="5334986"/>
                  </a:lnTo>
                  <a:lnTo>
                    <a:pt x="4922875" y="5353028"/>
                  </a:lnTo>
                  <a:lnTo>
                    <a:pt x="4963287" y="5370334"/>
                  </a:lnTo>
                  <a:lnTo>
                    <a:pt x="5004120" y="5386894"/>
                  </a:lnTo>
                  <a:lnTo>
                    <a:pt x="5045379" y="5402698"/>
                  </a:lnTo>
                  <a:lnTo>
                    <a:pt x="5087068" y="5417736"/>
                  </a:lnTo>
                  <a:lnTo>
                    <a:pt x="5129195" y="5431998"/>
                  </a:lnTo>
                  <a:lnTo>
                    <a:pt x="5171765" y="5445474"/>
                  </a:lnTo>
                  <a:lnTo>
                    <a:pt x="5179031" y="5447615"/>
                  </a:lnTo>
                </a:path>
              </a:pathLst>
            </a:custGeom>
            <a:ln w="25000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02"/>
              <a:ext cx="7993179" cy="102781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598" rIns="0" bIns="0" rtlCol="0">
            <a:spAutoFit/>
          </a:bodyPr>
          <a:lstStyle/>
          <a:p>
            <a:pPr marL="8037195">
              <a:lnSpc>
                <a:spcPct val="100000"/>
              </a:lnSpc>
              <a:spcBef>
                <a:spcPts val="100"/>
              </a:spcBef>
            </a:pPr>
            <a:r>
              <a:rPr sz="5850" spc="-105" dirty="0"/>
              <a:t>Integrating</a:t>
            </a:r>
            <a:r>
              <a:rPr sz="5850" spc="-155" dirty="0"/>
              <a:t> </a:t>
            </a:r>
            <a:r>
              <a:rPr sz="5850" spc="-114" dirty="0"/>
              <a:t>Sensory</a:t>
            </a:r>
            <a:r>
              <a:rPr sz="5850" spc="-155" dirty="0"/>
              <a:t> </a:t>
            </a:r>
            <a:r>
              <a:rPr sz="5850" spc="-20" dirty="0"/>
              <a:t>Aids</a:t>
            </a:r>
            <a:endParaRPr sz="585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95401" y="3937215"/>
            <a:ext cx="3166364" cy="3438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18512" y="5213565"/>
            <a:ext cx="1519174" cy="3438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36656" y="5632665"/>
            <a:ext cx="2010930" cy="27586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  <a:tabLst>
                <a:tab pos="7064375" algn="l"/>
              </a:tabLst>
            </a:pPr>
            <a:r>
              <a:rPr dirty="0"/>
              <a:t>Incorporating</a:t>
            </a:r>
            <a:r>
              <a:rPr spc="-190" dirty="0"/>
              <a:t> </a:t>
            </a:r>
            <a:r>
              <a:rPr spc="-40" dirty="0"/>
              <a:t>sensory</a:t>
            </a:r>
            <a:r>
              <a:rPr spc="-190" dirty="0"/>
              <a:t> </a:t>
            </a:r>
            <a:r>
              <a:rPr spc="-10" dirty="0"/>
              <a:t>aids</a:t>
            </a:r>
            <a:r>
              <a:rPr spc="-185" dirty="0"/>
              <a:t> </a:t>
            </a:r>
            <a:r>
              <a:rPr dirty="0"/>
              <a:t>into</a:t>
            </a:r>
            <a:r>
              <a:rPr spc="-190" dirty="0"/>
              <a:t> </a:t>
            </a:r>
            <a:r>
              <a:rPr spc="-20" dirty="0"/>
              <a:t>your </a:t>
            </a:r>
            <a:r>
              <a:rPr dirty="0"/>
              <a:t>presentation</a:t>
            </a:r>
            <a:r>
              <a:rPr spc="-40" dirty="0"/>
              <a:t> </a:t>
            </a:r>
            <a:r>
              <a:rPr spc="-10" dirty="0"/>
              <a:t>requires</a:t>
            </a:r>
            <a:r>
              <a:rPr dirty="0"/>
              <a:t>	</a:t>
            </a:r>
            <a:r>
              <a:rPr spc="-470" dirty="0"/>
              <a:t>. </a:t>
            </a:r>
            <a:r>
              <a:rPr dirty="0"/>
              <a:t>Choose</a:t>
            </a:r>
            <a:r>
              <a:rPr spc="-160" dirty="0"/>
              <a:t> </a:t>
            </a:r>
            <a:r>
              <a:rPr spc="-10" dirty="0"/>
              <a:t>aids</a:t>
            </a:r>
            <a:r>
              <a:rPr spc="-160" dirty="0"/>
              <a:t> </a:t>
            </a:r>
            <a:r>
              <a:rPr dirty="0"/>
              <a:t>that</a:t>
            </a:r>
            <a:r>
              <a:rPr spc="-160" dirty="0"/>
              <a:t> </a:t>
            </a:r>
            <a:r>
              <a:rPr dirty="0"/>
              <a:t>align</a:t>
            </a:r>
            <a:r>
              <a:rPr spc="-160" dirty="0"/>
              <a:t> </a:t>
            </a:r>
            <a:r>
              <a:rPr spc="65" dirty="0"/>
              <a:t>with</a:t>
            </a:r>
            <a:r>
              <a:rPr spc="-160" dirty="0"/>
              <a:t> </a:t>
            </a:r>
            <a:r>
              <a:rPr spc="-35" dirty="0"/>
              <a:t>your</a:t>
            </a:r>
            <a:r>
              <a:rPr spc="-160" dirty="0"/>
              <a:t> </a:t>
            </a:r>
            <a:r>
              <a:rPr spc="-10" dirty="0"/>
              <a:t>message </a:t>
            </a:r>
            <a:r>
              <a:rPr spc="75" dirty="0"/>
              <a:t>and</a:t>
            </a:r>
            <a:r>
              <a:rPr spc="-220" dirty="0"/>
              <a:t> </a:t>
            </a:r>
            <a:r>
              <a:rPr spc="-20" dirty="0"/>
              <a:t>resonate</a:t>
            </a:r>
            <a:r>
              <a:rPr spc="-215" dirty="0"/>
              <a:t> </a:t>
            </a:r>
            <a:r>
              <a:rPr spc="65" dirty="0"/>
              <a:t>with</a:t>
            </a:r>
            <a:r>
              <a:rPr spc="-215" dirty="0"/>
              <a:t> </a:t>
            </a:r>
            <a:r>
              <a:rPr spc="-35" dirty="0"/>
              <a:t>your</a:t>
            </a:r>
            <a:r>
              <a:rPr spc="-215" dirty="0"/>
              <a:t> </a:t>
            </a:r>
            <a:r>
              <a:rPr spc="-10" dirty="0"/>
              <a:t>audience.</a:t>
            </a:r>
            <a:r>
              <a:rPr spc="-215" dirty="0"/>
              <a:t> </a:t>
            </a:r>
            <a:r>
              <a:rPr spc="-20" dirty="0"/>
              <a:t>This </a:t>
            </a:r>
            <a:r>
              <a:rPr dirty="0"/>
              <a:t>integration</a:t>
            </a:r>
            <a:r>
              <a:rPr spc="-200" dirty="0"/>
              <a:t> </a:t>
            </a:r>
            <a:r>
              <a:rPr spc="55" dirty="0"/>
              <a:t>can</a:t>
            </a:r>
            <a:r>
              <a:rPr spc="-195" dirty="0"/>
              <a:t> </a:t>
            </a:r>
            <a:r>
              <a:rPr dirty="0"/>
              <a:t>lead</a:t>
            </a:r>
            <a:r>
              <a:rPr spc="-195" dirty="0"/>
              <a:t> </a:t>
            </a:r>
            <a:r>
              <a:rPr dirty="0"/>
              <a:t>to</a:t>
            </a:r>
            <a:r>
              <a:rPr spc="-195" dirty="0"/>
              <a:t> </a:t>
            </a:r>
            <a:r>
              <a:rPr spc="-40" dirty="0"/>
              <a:t>a</a:t>
            </a:r>
            <a:r>
              <a:rPr spc="-195" dirty="0"/>
              <a:t> </a:t>
            </a:r>
            <a:r>
              <a:rPr spc="-20" dirty="0"/>
              <a:t>more</a:t>
            </a:r>
          </a:p>
          <a:p>
            <a:pPr marL="12700" marR="278765">
              <a:lnSpc>
                <a:spcPts val="3379"/>
              </a:lnSpc>
              <a:spcBef>
                <a:spcPts val="15"/>
              </a:spcBef>
              <a:tabLst>
                <a:tab pos="2922270" algn="l"/>
              </a:tabLst>
            </a:pPr>
            <a:r>
              <a:rPr spc="50" dirty="0"/>
              <a:t>and</a:t>
            </a:r>
            <a:r>
              <a:rPr dirty="0"/>
              <a:t>	experience</a:t>
            </a:r>
            <a:r>
              <a:rPr spc="-204" dirty="0"/>
              <a:t> </a:t>
            </a:r>
            <a:r>
              <a:rPr spc="-35" dirty="0"/>
              <a:t>for</a:t>
            </a:r>
            <a:r>
              <a:rPr spc="-204" dirty="0"/>
              <a:t> </a:t>
            </a:r>
            <a:r>
              <a:rPr spc="-50" dirty="0"/>
              <a:t>listeners, </a:t>
            </a:r>
            <a:r>
              <a:rPr spc="70" dirty="0"/>
              <a:t>enhancing</a:t>
            </a:r>
            <a:r>
              <a:rPr spc="-215" dirty="0"/>
              <a:t> </a:t>
            </a:r>
            <a:r>
              <a:rPr spc="-70" dirty="0"/>
              <a:t>overall</a:t>
            </a:r>
            <a:r>
              <a:rPr spc="-210" dirty="0"/>
              <a:t> </a:t>
            </a:r>
            <a:r>
              <a:rPr spc="-10" dirty="0"/>
              <a:t>communication.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96307" y="3131096"/>
            <a:ext cx="7204709" cy="7168515"/>
            <a:chOff x="11096307" y="3131096"/>
            <a:chExt cx="7204709" cy="7168515"/>
          </a:xfrm>
        </p:grpSpPr>
        <p:sp>
          <p:nvSpPr>
            <p:cNvPr id="3" name="object 3"/>
            <p:cNvSpPr/>
            <p:nvPr/>
          </p:nvSpPr>
          <p:spPr>
            <a:xfrm>
              <a:off x="13042213" y="5610076"/>
              <a:ext cx="5246370" cy="4677410"/>
            </a:xfrm>
            <a:custGeom>
              <a:avLst/>
              <a:gdLst/>
              <a:ahLst/>
              <a:cxnLst/>
              <a:rect l="l" t="t" r="r" b="b"/>
              <a:pathLst>
                <a:path w="5246369" h="4677409">
                  <a:moveTo>
                    <a:pt x="5245785" y="0"/>
                  </a:moveTo>
                  <a:lnTo>
                    <a:pt x="5190872" y="5807"/>
                  </a:lnTo>
                  <a:lnTo>
                    <a:pt x="5140122" y="12097"/>
                  </a:lnTo>
                  <a:lnTo>
                    <a:pt x="5089918" y="19185"/>
                  </a:lnTo>
                  <a:lnTo>
                    <a:pt x="5040254" y="27063"/>
                  </a:lnTo>
                  <a:lnTo>
                    <a:pt x="4991124" y="35720"/>
                  </a:lnTo>
                  <a:lnTo>
                    <a:pt x="4942520" y="45146"/>
                  </a:lnTo>
                  <a:lnTo>
                    <a:pt x="4894437" y="55333"/>
                  </a:lnTo>
                  <a:lnTo>
                    <a:pt x="4846867" y="66271"/>
                  </a:lnTo>
                  <a:lnTo>
                    <a:pt x="4799805" y="77951"/>
                  </a:lnTo>
                  <a:lnTo>
                    <a:pt x="4753244" y="90362"/>
                  </a:lnTo>
                  <a:lnTo>
                    <a:pt x="4707177" y="103495"/>
                  </a:lnTo>
                  <a:lnTo>
                    <a:pt x="4661597" y="117341"/>
                  </a:lnTo>
                  <a:lnTo>
                    <a:pt x="4616499" y="131891"/>
                  </a:lnTo>
                  <a:lnTo>
                    <a:pt x="4571876" y="147134"/>
                  </a:lnTo>
                  <a:lnTo>
                    <a:pt x="4527722" y="163062"/>
                  </a:lnTo>
                  <a:lnTo>
                    <a:pt x="4484029" y="179664"/>
                  </a:lnTo>
                  <a:lnTo>
                    <a:pt x="4440791" y="196932"/>
                  </a:lnTo>
                  <a:lnTo>
                    <a:pt x="4398002" y="214855"/>
                  </a:lnTo>
                  <a:lnTo>
                    <a:pt x="4355656" y="233425"/>
                  </a:lnTo>
                  <a:lnTo>
                    <a:pt x="4313745" y="252632"/>
                  </a:lnTo>
                  <a:lnTo>
                    <a:pt x="4272263" y="272466"/>
                  </a:lnTo>
                  <a:lnTo>
                    <a:pt x="4231205" y="292917"/>
                  </a:lnTo>
                  <a:lnTo>
                    <a:pt x="4190562" y="313977"/>
                  </a:lnTo>
                  <a:lnTo>
                    <a:pt x="4150330" y="335636"/>
                  </a:lnTo>
                  <a:lnTo>
                    <a:pt x="4110500" y="357884"/>
                  </a:lnTo>
                  <a:lnTo>
                    <a:pt x="4071068" y="380712"/>
                  </a:lnTo>
                  <a:lnTo>
                    <a:pt x="4032026" y="404110"/>
                  </a:lnTo>
                  <a:lnTo>
                    <a:pt x="3993367" y="428069"/>
                  </a:lnTo>
                  <a:lnTo>
                    <a:pt x="3955086" y="452579"/>
                  </a:lnTo>
                  <a:lnTo>
                    <a:pt x="3917175" y="477630"/>
                  </a:lnTo>
                  <a:lnTo>
                    <a:pt x="3879629" y="503214"/>
                  </a:lnTo>
                  <a:lnTo>
                    <a:pt x="3842441" y="529321"/>
                  </a:lnTo>
                  <a:lnTo>
                    <a:pt x="3805604" y="555941"/>
                  </a:lnTo>
                  <a:lnTo>
                    <a:pt x="3769111" y="583065"/>
                  </a:lnTo>
                  <a:lnTo>
                    <a:pt x="3732957" y="610683"/>
                  </a:lnTo>
                  <a:lnTo>
                    <a:pt x="3697135" y="638786"/>
                  </a:lnTo>
                  <a:lnTo>
                    <a:pt x="3661638" y="667364"/>
                  </a:lnTo>
                  <a:lnTo>
                    <a:pt x="3626459" y="696407"/>
                  </a:lnTo>
                  <a:lnTo>
                    <a:pt x="3591593" y="725907"/>
                  </a:lnTo>
                  <a:lnTo>
                    <a:pt x="3557033" y="755853"/>
                  </a:lnTo>
                  <a:lnTo>
                    <a:pt x="3522771" y="786237"/>
                  </a:lnTo>
                  <a:lnTo>
                    <a:pt x="3488803" y="817049"/>
                  </a:lnTo>
                  <a:lnTo>
                    <a:pt x="3455121" y="848278"/>
                  </a:lnTo>
                  <a:lnTo>
                    <a:pt x="3421718" y="879917"/>
                  </a:lnTo>
                  <a:lnTo>
                    <a:pt x="3388589" y="911954"/>
                  </a:lnTo>
                  <a:lnTo>
                    <a:pt x="3355726" y="944381"/>
                  </a:lnTo>
                  <a:lnTo>
                    <a:pt x="3323124" y="977189"/>
                  </a:lnTo>
                  <a:lnTo>
                    <a:pt x="3290775" y="1010367"/>
                  </a:lnTo>
                  <a:lnTo>
                    <a:pt x="3258674" y="1043906"/>
                  </a:lnTo>
                  <a:lnTo>
                    <a:pt x="3226813" y="1077797"/>
                  </a:lnTo>
                  <a:lnTo>
                    <a:pt x="3195186" y="1112030"/>
                  </a:lnTo>
                  <a:lnTo>
                    <a:pt x="3163788" y="1146595"/>
                  </a:lnTo>
                  <a:lnTo>
                    <a:pt x="3132610" y="1181484"/>
                  </a:lnTo>
                  <a:lnTo>
                    <a:pt x="3101647" y="1216687"/>
                  </a:lnTo>
                  <a:lnTo>
                    <a:pt x="3070892" y="1252193"/>
                  </a:lnTo>
                  <a:lnTo>
                    <a:pt x="3040339" y="1287995"/>
                  </a:lnTo>
                  <a:lnTo>
                    <a:pt x="3009981" y="1324081"/>
                  </a:lnTo>
                  <a:lnTo>
                    <a:pt x="2979812" y="1360443"/>
                  </a:lnTo>
                  <a:lnTo>
                    <a:pt x="2949825" y="1397071"/>
                  </a:lnTo>
                  <a:lnTo>
                    <a:pt x="2920014" y="1433956"/>
                  </a:lnTo>
                  <a:lnTo>
                    <a:pt x="2890371" y="1471088"/>
                  </a:lnTo>
                  <a:lnTo>
                    <a:pt x="2860892" y="1508457"/>
                  </a:lnTo>
                  <a:lnTo>
                    <a:pt x="2831569" y="1546055"/>
                  </a:lnTo>
                  <a:lnTo>
                    <a:pt x="2802395" y="1583871"/>
                  </a:lnTo>
                  <a:lnTo>
                    <a:pt x="2773364" y="1621897"/>
                  </a:lnTo>
                  <a:lnTo>
                    <a:pt x="2744470" y="1660121"/>
                  </a:lnTo>
                  <a:lnTo>
                    <a:pt x="2715707" y="1698536"/>
                  </a:lnTo>
                  <a:lnTo>
                    <a:pt x="2687067" y="1737132"/>
                  </a:lnTo>
                  <a:lnTo>
                    <a:pt x="2658544" y="1775899"/>
                  </a:lnTo>
                  <a:lnTo>
                    <a:pt x="2630131" y="1814827"/>
                  </a:lnTo>
                  <a:lnTo>
                    <a:pt x="2601823" y="1853907"/>
                  </a:lnTo>
                  <a:lnTo>
                    <a:pt x="2573613" y="1893130"/>
                  </a:lnTo>
                  <a:lnTo>
                    <a:pt x="2545493" y="1932486"/>
                  </a:lnTo>
                  <a:lnTo>
                    <a:pt x="2517458" y="1971966"/>
                  </a:lnTo>
                  <a:lnTo>
                    <a:pt x="2489502" y="2011559"/>
                  </a:lnTo>
                  <a:lnTo>
                    <a:pt x="2461617" y="2051258"/>
                  </a:lnTo>
                  <a:lnTo>
                    <a:pt x="2433797" y="2091051"/>
                  </a:lnTo>
                  <a:lnTo>
                    <a:pt x="2406036" y="2130930"/>
                  </a:lnTo>
                  <a:lnTo>
                    <a:pt x="2378327" y="2170884"/>
                  </a:lnTo>
                  <a:lnTo>
                    <a:pt x="2350663" y="2210906"/>
                  </a:lnTo>
                  <a:lnTo>
                    <a:pt x="2323039" y="2250984"/>
                  </a:lnTo>
                  <a:lnTo>
                    <a:pt x="2295447" y="2291110"/>
                  </a:lnTo>
                  <a:lnTo>
                    <a:pt x="2267881" y="2331274"/>
                  </a:lnTo>
                  <a:lnTo>
                    <a:pt x="2240335" y="2371466"/>
                  </a:lnTo>
                  <a:lnTo>
                    <a:pt x="2212802" y="2411678"/>
                  </a:lnTo>
                  <a:lnTo>
                    <a:pt x="2185275" y="2451899"/>
                  </a:lnTo>
                  <a:lnTo>
                    <a:pt x="2157749" y="2492120"/>
                  </a:lnTo>
                  <a:lnTo>
                    <a:pt x="2130216" y="2532331"/>
                  </a:lnTo>
                  <a:lnTo>
                    <a:pt x="2102670" y="2572523"/>
                  </a:lnTo>
                  <a:lnTo>
                    <a:pt x="2075104" y="2612687"/>
                  </a:lnTo>
                  <a:lnTo>
                    <a:pt x="2047512" y="2652812"/>
                  </a:lnTo>
                  <a:lnTo>
                    <a:pt x="2019888" y="2692891"/>
                  </a:lnTo>
                  <a:lnTo>
                    <a:pt x="1992224" y="2732912"/>
                  </a:lnTo>
                  <a:lnTo>
                    <a:pt x="1964515" y="2772866"/>
                  </a:lnTo>
                  <a:lnTo>
                    <a:pt x="1936754" y="2812745"/>
                  </a:lnTo>
                  <a:lnTo>
                    <a:pt x="1908934" y="2852538"/>
                  </a:lnTo>
                  <a:lnTo>
                    <a:pt x="1881049" y="2892236"/>
                  </a:lnTo>
                  <a:lnTo>
                    <a:pt x="1853093" y="2931829"/>
                  </a:lnTo>
                  <a:lnTo>
                    <a:pt x="1825058" y="2971309"/>
                  </a:lnTo>
                  <a:lnTo>
                    <a:pt x="1796939" y="3010665"/>
                  </a:lnTo>
                  <a:lnTo>
                    <a:pt x="1768728" y="3049888"/>
                  </a:lnTo>
                  <a:lnTo>
                    <a:pt x="1740420" y="3088968"/>
                  </a:lnTo>
                  <a:lnTo>
                    <a:pt x="1712008" y="3127896"/>
                  </a:lnTo>
                  <a:lnTo>
                    <a:pt x="1683485" y="3166663"/>
                  </a:lnTo>
                  <a:lnTo>
                    <a:pt x="1654845" y="3205258"/>
                  </a:lnTo>
                  <a:lnTo>
                    <a:pt x="1626082" y="3243673"/>
                  </a:lnTo>
                  <a:lnTo>
                    <a:pt x="1597188" y="3281898"/>
                  </a:lnTo>
                  <a:lnTo>
                    <a:pt x="1568157" y="3319923"/>
                  </a:lnTo>
                  <a:lnTo>
                    <a:pt x="1538984" y="3357739"/>
                  </a:lnTo>
                  <a:lnTo>
                    <a:pt x="1509661" y="3395337"/>
                  </a:lnTo>
                  <a:lnTo>
                    <a:pt x="1480182" y="3432706"/>
                  </a:lnTo>
                  <a:lnTo>
                    <a:pt x="1450540" y="3469838"/>
                  </a:lnTo>
                  <a:lnTo>
                    <a:pt x="1420728" y="3506723"/>
                  </a:lnTo>
                  <a:lnTo>
                    <a:pt x="1390742" y="3543351"/>
                  </a:lnTo>
                  <a:lnTo>
                    <a:pt x="1360573" y="3579713"/>
                  </a:lnTo>
                  <a:lnTo>
                    <a:pt x="1330215" y="3615800"/>
                  </a:lnTo>
                  <a:lnTo>
                    <a:pt x="1299663" y="3651601"/>
                  </a:lnTo>
                  <a:lnTo>
                    <a:pt x="1268908" y="3687107"/>
                  </a:lnTo>
                  <a:lnTo>
                    <a:pt x="1237946" y="3722310"/>
                  </a:lnTo>
                  <a:lnTo>
                    <a:pt x="1206768" y="3757199"/>
                  </a:lnTo>
                  <a:lnTo>
                    <a:pt x="1175370" y="3791764"/>
                  </a:lnTo>
                  <a:lnTo>
                    <a:pt x="1143744" y="3825998"/>
                  </a:lnTo>
                  <a:lnTo>
                    <a:pt x="1111884" y="3859888"/>
                  </a:lnTo>
                  <a:lnTo>
                    <a:pt x="1079783" y="3893428"/>
                  </a:lnTo>
                  <a:lnTo>
                    <a:pt x="1047435" y="3926606"/>
                  </a:lnTo>
                  <a:lnTo>
                    <a:pt x="1014833" y="3959413"/>
                  </a:lnTo>
                  <a:lnTo>
                    <a:pt x="981971" y="3991840"/>
                  </a:lnTo>
                  <a:lnTo>
                    <a:pt x="948842" y="4023878"/>
                  </a:lnTo>
                  <a:lnTo>
                    <a:pt x="915441" y="4055516"/>
                  </a:lnTo>
                  <a:lnTo>
                    <a:pt x="881759" y="4086746"/>
                  </a:lnTo>
                  <a:lnTo>
                    <a:pt x="847791" y="4117557"/>
                  </a:lnTo>
                  <a:lnTo>
                    <a:pt x="813531" y="4147941"/>
                  </a:lnTo>
                  <a:lnTo>
                    <a:pt x="778971" y="4177888"/>
                  </a:lnTo>
                  <a:lnTo>
                    <a:pt x="744106" y="4207388"/>
                  </a:lnTo>
                  <a:lnTo>
                    <a:pt x="708929" y="4236431"/>
                  </a:lnTo>
                  <a:lnTo>
                    <a:pt x="673432" y="4265009"/>
                  </a:lnTo>
                  <a:lnTo>
                    <a:pt x="637611" y="4293112"/>
                  </a:lnTo>
                  <a:lnTo>
                    <a:pt x="601458" y="4320730"/>
                  </a:lnTo>
                  <a:lnTo>
                    <a:pt x="564967" y="4347854"/>
                  </a:lnTo>
                  <a:lnTo>
                    <a:pt x="528131" y="4374474"/>
                  </a:lnTo>
                  <a:lnTo>
                    <a:pt x="490943" y="4400581"/>
                  </a:lnTo>
                  <a:lnTo>
                    <a:pt x="453398" y="4426165"/>
                  </a:lnTo>
                  <a:lnTo>
                    <a:pt x="415489" y="4451217"/>
                  </a:lnTo>
                  <a:lnTo>
                    <a:pt x="377209" y="4475727"/>
                  </a:lnTo>
                  <a:lnTo>
                    <a:pt x="338552" y="4499686"/>
                  </a:lnTo>
                  <a:lnTo>
                    <a:pt x="299511" y="4523084"/>
                  </a:lnTo>
                  <a:lnTo>
                    <a:pt x="260080" y="4545912"/>
                  </a:lnTo>
                  <a:lnTo>
                    <a:pt x="220252" y="4568160"/>
                  </a:lnTo>
                  <a:lnTo>
                    <a:pt x="180021" y="4589819"/>
                  </a:lnTo>
                  <a:lnTo>
                    <a:pt x="139380" y="4610879"/>
                  </a:lnTo>
                  <a:lnTo>
                    <a:pt x="98323" y="4631331"/>
                  </a:lnTo>
                  <a:lnTo>
                    <a:pt x="56844" y="4651165"/>
                  </a:lnTo>
                  <a:lnTo>
                    <a:pt x="14935" y="4670371"/>
                  </a:lnTo>
                  <a:lnTo>
                    <a:pt x="0" y="4676921"/>
                  </a:lnTo>
                </a:path>
              </a:pathLst>
            </a:custGeom>
            <a:ln w="24995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6307" y="313109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3549" y="3209823"/>
              <a:ext cx="5076824" cy="5076824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1513" y="3946855"/>
            <a:ext cx="1056652" cy="3438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1349" y="4794580"/>
            <a:ext cx="1313916" cy="2758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62046" y="3946855"/>
            <a:ext cx="2040521" cy="27588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74779" y="3945064"/>
            <a:ext cx="1936483" cy="2776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83809" y="5640514"/>
            <a:ext cx="1767128" cy="27767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492" y="6070930"/>
            <a:ext cx="1851850" cy="27588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12747" y="3429749"/>
            <a:ext cx="7379334" cy="2998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spc="-120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enhance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speech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90" dirty="0">
                <a:solidFill>
                  <a:srgbClr val="332C2C"/>
                </a:solidFill>
                <a:latin typeface="Verdana"/>
                <a:cs typeface="Verdana"/>
              </a:rPr>
              <a:t>delivery,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practice</a:t>
            </a:r>
            <a:endParaRPr sz="2750">
              <a:latin typeface="Verdana"/>
              <a:cs typeface="Verdana"/>
            </a:endParaRPr>
          </a:p>
          <a:p>
            <a:pPr marL="12700" marR="5080" indent="1054100">
              <a:lnSpc>
                <a:spcPct val="101099"/>
              </a:lnSpc>
              <a:spcBef>
                <a:spcPts val="40"/>
              </a:spcBef>
              <a:tabLst>
                <a:tab pos="3307715" algn="l"/>
                <a:tab pos="4746625" algn="l"/>
                <a:tab pos="6198870" algn="l"/>
              </a:tabLst>
            </a:pPr>
            <a:r>
              <a:rPr sz="2750" spc="-47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Use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sensory</a:t>
            </a:r>
            <a:r>
              <a:rPr sz="27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aids</a:t>
            </a:r>
            <a:r>
              <a:rPr sz="27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sz="27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reinforce</a:t>
            </a:r>
            <a:r>
              <a:rPr sz="27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75" dirty="0">
                <a:solidFill>
                  <a:srgbClr val="332C2C"/>
                </a:solidFill>
                <a:latin typeface="Verdana"/>
                <a:cs typeface="Verdana"/>
              </a:rPr>
              <a:t>key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points</a:t>
            </a:r>
            <a:r>
              <a:rPr sz="2750" spc="-1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 </a:t>
            </a: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maintain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40" dirty="0">
                <a:solidFill>
                  <a:srgbClr val="332C2C"/>
                </a:solidFill>
                <a:latin typeface="Verdana"/>
                <a:cs typeface="Verdana"/>
              </a:rPr>
              <a:t>audience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80" dirty="0">
                <a:solidFill>
                  <a:srgbClr val="332C2C"/>
                </a:solidFill>
                <a:latin typeface="Verdana"/>
                <a:cs typeface="Verdana"/>
              </a:rPr>
              <a:t>Remember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to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adapt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60" dirty="0">
                <a:solidFill>
                  <a:srgbClr val="332C2C"/>
                </a:solidFill>
                <a:latin typeface="Verdana"/>
                <a:cs typeface="Verdana"/>
              </a:rPr>
              <a:t>style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based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80" dirty="0">
                <a:solidFill>
                  <a:srgbClr val="332C2C"/>
                </a:solidFill>
                <a:latin typeface="Verdana"/>
                <a:cs typeface="Verdana"/>
              </a:rPr>
              <a:t>on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40" dirty="0">
                <a:solidFill>
                  <a:srgbClr val="332C2C"/>
                </a:solidFill>
                <a:latin typeface="Verdana"/>
                <a:cs typeface="Verdana"/>
              </a:rPr>
              <a:t>audience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feedback</a:t>
            </a:r>
            <a:r>
              <a:rPr sz="2750" spc="-13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sz="2750" spc="-13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ensure</a:t>
            </a:r>
            <a:r>
              <a:rPr sz="2750" spc="-13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endParaRPr sz="2750">
              <a:latin typeface="Verdana"/>
              <a:cs typeface="Verdana"/>
            </a:endParaRPr>
          </a:p>
          <a:p>
            <a:pPr marL="1911350">
              <a:lnSpc>
                <a:spcPct val="100000"/>
              </a:lnSpc>
              <a:spcBef>
                <a:spcPts val="75"/>
              </a:spcBef>
            </a:pPr>
            <a:r>
              <a:rPr sz="2750" spc="-47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74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-145" dirty="0"/>
              <a:t>Best</a:t>
            </a:r>
            <a:r>
              <a:rPr sz="4050" spc="-95" dirty="0"/>
              <a:t> Practices </a:t>
            </a:r>
            <a:r>
              <a:rPr sz="4050" spc="-55" dirty="0"/>
              <a:t>for</a:t>
            </a:r>
            <a:r>
              <a:rPr sz="4050" spc="-90" dirty="0"/>
              <a:t> </a:t>
            </a:r>
            <a:r>
              <a:rPr sz="4050" spc="-95" dirty="0"/>
              <a:t>Effective </a:t>
            </a:r>
            <a:r>
              <a:rPr sz="4050" spc="-20" dirty="0"/>
              <a:t>Delivery</a:t>
            </a:r>
            <a:endParaRPr sz="405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1970"/>
            <a:ext cx="2929890" cy="4196080"/>
          </a:xfrm>
          <a:custGeom>
            <a:avLst/>
            <a:gdLst/>
            <a:ahLst/>
            <a:cxnLst/>
            <a:rect l="l" t="t" r="r" b="b"/>
            <a:pathLst>
              <a:path w="2929890" h="4196080">
                <a:moveTo>
                  <a:pt x="0" y="0"/>
                </a:moveTo>
                <a:lnTo>
                  <a:pt x="35896" y="29865"/>
                </a:lnTo>
                <a:lnTo>
                  <a:pt x="69718" y="58874"/>
                </a:lnTo>
                <a:lnTo>
                  <a:pt x="103228" y="88438"/>
                </a:lnTo>
                <a:lnTo>
                  <a:pt x="136431" y="118546"/>
                </a:lnTo>
                <a:lnTo>
                  <a:pt x="169333" y="149188"/>
                </a:lnTo>
                <a:lnTo>
                  <a:pt x="201940" y="180354"/>
                </a:lnTo>
                <a:lnTo>
                  <a:pt x="234258" y="212035"/>
                </a:lnTo>
                <a:lnTo>
                  <a:pt x="266292" y="244219"/>
                </a:lnTo>
                <a:lnTo>
                  <a:pt x="298048" y="276898"/>
                </a:lnTo>
                <a:lnTo>
                  <a:pt x="329531" y="310060"/>
                </a:lnTo>
                <a:lnTo>
                  <a:pt x="360747" y="343696"/>
                </a:lnTo>
                <a:lnTo>
                  <a:pt x="391703" y="377796"/>
                </a:lnTo>
                <a:lnTo>
                  <a:pt x="422402" y="412349"/>
                </a:lnTo>
                <a:lnTo>
                  <a:pt x="452853" y="447346"/>
                </a:lnTo>
                <a:lnTo>
                  <a:pt x="483059" y="482776"/>
                </a:lnTo>
                <a:lnTo>
                  <a:pt x="513026" y="518630"/>
                </a:lnTo>
                <a:lnTo>
                  <a:pt x="542761" y="554897"/>
                </a:lnTo>
                <a:lnTo>
                  <a:pt x="572269" y="591567"/>
                </a:lnTo>
                <a:lnTo>
                  <a:pt x="601555" y="628630"/>
                </a:lnTo>
                <a:lnTo>
                  <a:pt x="630626" y="666077"/>
                </a:lnTo>
                <a:lnTo>
                  <a:pt x="659487" y="703896"/>
                </a:lnTo>
                <a:lnTo>
                  <a:pt x="688143" y="742078"/>
                </a:lnTo>
                <a:lnTo>
                  <a:pt x="716600" y="780613"/>
                </a:lnTo>
                <a:lnTo>
                  <a:pt x="744865" y="819491"/>
                </a:lnTo>
                <a:lnTo>
                  <a:pt x="772942" y="858702"/>
                </a:lnTo>
                <a:lnTo>
                  <a:pt x="800838" y="898235"/>
                </a:lnTo>
                <a:lnTo>
                  <a:pt x="828558" y="938080"/>
                </a:lnTo>
                <a:lnTo>
                  <a:pt x="856107" y="978228"/>
                </a:lnTo>
                <a:lnTo>
                  <a:pt x="883492" y="1018668"/>
                </a:lnTo>
                <a:lnTo>
                  <a:pt x="910718" y="1059391"/>
                </a:lnTo>
                <a:lnTo>
                  <a:pt x="937790" y="1100385"/>
                </a:lnTo>
                <a:lnTo>
                  <a:pt x="964715" y="1141642"/>
                </a:lnTo>
                <a:lnTo>
                  <a:pt x="991498" y="1183151"/>
                </a:lnTo>
                <a:lnTo>
                  <a:pt x="1018145" y="1224902"/>
                </a:lnTo>
                <a:lnTo>
                  <a:pt x="1044661" y="1266884"/>
                </a:lnTo>
                <a:lnTo>
                  <a:pt x="1071053" y="1309089"/>
                </a:lnTo>
                <a:lnTo>
                  <a:pt x="1097325" y="1351505"/>
                </a:lnTo>
                <a:lnTo>
                  <a:pt x="1123484" y="1394122"/>
                </a:lnTo>
                <a:lnTo>
                  <a:pt x="1149534" y="1436931"/>
                </a:lnTo>
                <a:lnTo>
                  <a:pt x="1175483" y="1479922"/>
                </a:lnTo>
                <a:lnTo>
                  <a:pt x="1201335" y="1523084"/>
                </a:lnTo>
                <a:lnTo>
                  <a:pt x="1227096" y="1566407"/>
                </a:lnTo>
                <a:lnTo>
                  <a:pt x="1252773" y="1609882"/>
                </a:lnTo>
                <a:lnTo>
                  <a:pt x="1278369" y="1653497"/>
                </a:lnTo>
                <a:lnTo>
                  <a:pt x="1303892" y="1697244"/>
                </a:lnTo>
                <a:lnTo>
                  <a:pt x="1329347" y="1741112"/>
                </a:lnTo>
                <a:lnTo>
                  <a:pt x="1354739" y="1785090"/>
                </a:lnTo>
                <a:lnTo>
                  <a:pt x="1380075" y="1829170"/>
                </a:lnTo>
                <a:lnTo>
                  <a:pt x="1405359" y="1873340"/>
                </a:lnTo>
                <a:lnTo>
                  <a:pt x="1430598" y="1917590"/>
                </a:lnTo>
                <a:lnTo>
                  <a:pt x="1455798" y="1961912"/>
                </a:lnTo>
                <a:lnTo>
                  <a:pt x="1480963" y="2006293"/>
                </a:lnTo>
                <a:lnTo>
                  <a:pt x="1506100" y="2050726"/>
                </a:lnTo>
                <a:lnTo>
                  <a:pt x="1531214" y="2095198"/>
                </a:lnTo>
                <a:lnTo>
                  <a:pt x="1556311" y="2139701"/>
                </a:lnTo>
                <a:lnTo>
                  <a:pt x="1581397" y="2184224"/>
                </a:lnTo>
                <a:lnTo>
                  <a:pt x="1606477" y="2228757"/>
                </a:lnTo>
                <a:lnTo>
                  <a:pt x="1631557" y="2273290"/>
                </a:lnTo>
                <a:lnTo>
                  <a:pt x="1656643" y="2317812"/>
                </a:lnTo>
                <a:lnTo>
                  <a:pt x="1681740" y="2362315"/>
                </a:lnTo>
                <a:lnTo>
                  <a:pt x="1706854" y="2406787"/>
                </a:lnTo>
                <a:lnTo>
                  <a:pt x="1731991" y="2451219"/>
                </a:lnTo>
                <a:lnTo>
                  <a:pt x="1757157" y="2495600"/>
                </a:lnTo>
                <a:lnTo>
                  <a:pt x="1782356" y="2539921"/>
                </a:lnTo>
                <a:lnTo>
                  <a:pt x="1807595" y="2584172"/>
                </a:lnTo>
                <a:lnTo>
                  <a:pt x="1832879" y="2628342"/>
                </a:lnTo>
                <a:lnTo>
                  <a:pt x="1858215" y="2672421"/>
                </a:lnTo>
                <a:lnTo>
                  <a:pt x="1883607" y="2716399"/>
                </a:lnTo>
                <a:lnTo>
                  <a:pt x="1909062" y="2760266"/>
                </a:lnTo>
                <a:lnTo>
                  <a:pt x="1934585" y="2804013"/>
                </a:lnTo>
                <a:lnTo>
                  <a:pt x="1960181" y="2847628"/>
                </a:lnTo>
                <a:lnTo>
                  <a:pt x="1985857" y="2891103"/>
                </a:lnTo>
                <a:lnTo>
                  <a:pt x="2011618" y="2934426"/>
                </a:lnTo>
                <a:lnTo>
                  <a:pt x="2037470" y="2977588"/>
                </a:lnTo>
                <a:lnTo>
                  <a:pt x="2063419" y="3020578"/>
                </a:lnTo>
                <a:lnTo>
                  <a:pt x="2089470" y="3063387"/>
                </a:lnTo>
                <a:lnTo>
                  <a:pt x="2115628" y="3106005"/>
                </a:lnTo>
                <a:lnTo>
                  <a:pt x="2141900" y="3148420"/>
                </a:lnTo>
                <a:lnTo>
                  <a:pt x="2168292" y="3190625"/>
                </a:lnTo>
                <a:lnTo>
                  <a:pt x="2194808" y="3232607"/>
                </a:lnTo>
                <a:lnTo>
                  <a:pt x="2221455" y="3274358"/>
                </a:lnTo>
                <a:lnTo>
                  <a:pt x="2248237" y="3315866"/>
                </a:lnTo>
                <a:lnTo>
                  <a:pt x="2275162" y="3357123"/>
                </a:lnTo>
                <a:lnTo>
                  <a:pt x="2302235" y="3398118"/>
                </a:lnTo>
                <a:lnTo>
                  <a:pt x="2329460" y="3438840"/>
                </a:lnTo>
                <a:lnTo>
                  <a:pt x="2356845" y="3479280"/>
                </a:lnTo>
                <a:lnTo>
                  <a:pt x="2384394" y="3519428"/>
                </a:lnTo>
                <a:lnTo>
                  <a:pt x="2412114" y="3559274"/>
                </a:lnTo>
                <a:lnTo>
                  <a:pt x="2440010" y="3598807"/>
                </a:lnTo>
                <a:lnTo>
                  <a:pt x="2468087" y="3638017"/>
                </a:lnTo>
                <a:lnTo>
                  <a:pt x="2496351" y="3676895"/>
                </a:lnTo>
                <a:lnTo>
                  <a:pt x="2524809" y="3715430"/>
                </a:lnTo>
                <a:lnTo>
                  <a:pt x="2553465" y="3753612"/>
                </a:lnTo>
                <a:lnTo>
                  <a:pt x="2582326" y="3791431"/>
                </a:lnTo>
                <a:lnTo>
                  <a:pt x="2611396" y="3828878"/>
                </a:lnTo>
                <a:lnTo>
                  <a:pt x="2640682" y="3865941"/>
                </a:lnTo>
                <a:lnTo>
                  <a:pt x="2670190" y="3902611"/>
                </a:lnTo>
                <a:lnTo>
                  <a:pt x="2699925" y="3938878"/>
                </a:lnTo>
                <a:lnTo>
                  <a:pt x="2729892" y="3974732"/>
                </a:lnTo>
                <a:lnTo>
                  <a:pt x="2760098" y="4010162"/>
                </a:lnTo>
                <a:lnTo>
                  <a:pt x="2790548" y="4045159"/>
                </a:lnTo>
                <a:lnTo>
                  <a:pt x="2821248" y="4079712"/>
                </a:lnTo>
                <a:lnTo>
                  <a:pt x="2852203" y="4113812"/>
                </a:lnTo>
                <a:lnTo>
                  <a:pt x="2883419" y="4147448"/>
                </a:lnTo>
                <a:lnTo>
                  <a:pt x="2914903" y="4180611"/>
                </a:lnTo>
                <a:lnTo>
                  <a:pt x="2929655" y="4195792"/>
                </a:lnTo>
              </a:path>
            </a:pathLst>
          </a:custGeom>
          <a:ln w="24997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1" y="9993"/>
            <a:ext cx="18287365" cy="10277475"/>
            <a:chOff x="1061" y="9993"/>
            <a:chExt cx="18287365" cy="10277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7505" y="9993"/>
              <a:ext cx="8020494" cy="10277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3104" y="3503333"/>
              <a:ext cx="2140864" cy="3438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3346" y="3931958"/>
              <a:ext cx="3068802" cy="34380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547553" y="3414852"/>
            <a:ext cx="2617470" cy="87439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1811655">
              <a:lnSpc>
                <a:spcPct val="102299"/>
              </a:lnSpc>
              <a:spcBef>
                <a:spcPts val="30"/>
              </a:spcBef>
            </a:pP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with 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is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essential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for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5249" y="3414852"/>
            <a:ext cx="4933950" cy="12934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496570">
              <a:lnSpc>
                <a:spcPct val="102299"/>
              </a:lnSpc>
              <a:spcBef>
                <a:spcPts val="30"/>
              </a:spcBef>
            </a:pPr>
            <a:r>
              <a:rPr sz="2750" spc="-120" dirty="0">
                <a:solidFill>
                  <a:srgbClr val="332C2C"/>
                </a:solidFill>
                <a:latin typeface="Verdana"/>
                <a:cs typeface="Verdana"/>
              </a:rPr>
              <a:t>In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conclusion,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85" dirty="0">
                <a:solidFill>
                  <a:srgbClr val="332C2C"/>
                </a:solidFill>
                <a:latin typeface="Verdana"/>
                <a:cs typeface="Verdana"/>
              </a:rPr>
              <a:t>combining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thorough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effective</a:t>
            </a:r>
            <a:r>
              <a:rPr sz="2750" spc="-1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speech</a:t>
            </a:r>
            <a:r>
              <a:rPr sz="2750" spc="-1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90" dirty="0">
                <a:solidFill>
                  <a:srgbClr val="332C2C"/>
                </a:solidFill>
                <a:latin typeface="Verdana"/>
                <a:cs typeface="Verdana"/>
              </a:rPr>
              <a:t>delivery.</a:t>
            </a:r>
            <a:r>
              <a:rPr sz="2750" spc="-1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By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5249" y="4691202"/>
            <a:ext cx="7292975" cy="1722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55"/>
              </a:spcBef>
            </a:pP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understanding</a:t>
            </a:r>
            <a:r>
              <a:rPr sz="2750" spc="-1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1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addressing</a:t>
            </a:r>
            <a:r>
              <a:rPr sz="2750" spc="-1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sz="2750" spc="-1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needs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audience,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you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signiﬁcantly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improve</a:t>
            </a:r>
            <a:r>
              <a:rPr sz="2750" spc="-21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communication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outcomes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foster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more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85" dirty="0">
                <a:solidFill>
                  <a:srgbClr val="332C2C"/>
                </a:solidFill>
                <a:latin typeface="Verdana"/>
                <a:cs typeface="Verdana"/>
              </a:rPr>
              <a:t>engaging</a:t>
            </a:r>
            <a:r>
              <a:rPr sz="2750" spc="-19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atmosphere.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Conclusion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40886" y="7929340"/>
            <a:ext cx="2947670" cy="2357755"/>
          </a:xfrm>
          <a:custGeom>
            <a:avLst/>
            <a:gdLst/>
            <a:ahLst/>
            <a:cxnLst/>
            <a:rect l="l" t="t" r="r" b="b"/>
            <a:pathLst>
              <a:path w="2947669" h="2357754">
                <a:moveTo>
                  <a:pt x="2947150" y="0"/>
                </a:moveTo>
                <a:lnTo>
                  <a:pt x="2907962" y="8920"/>
                </a:lnTo>
                <a:lnTo>
                  <a:pt x="2858388" y="21372"/>
                </a:lnTo>
                <a:lnTo>
                  <a:pt x="2809639" y="34776"/>
                </a:lnTo>
                <a:lnTo>
                  <a:pt x="2761698" y="49113"/>
                </a:lnTo>
                <a:lnTo>
                  <a:pt x="2714546" y="64362"/>
                </a:lnTo>
                <a:lnTo>
                  <a:pt x="2668165" y="80502"/>
                </a:lnTo>
                <a:lnTo>
                  <a:pt x="2622539" y="97512"/>
                </a:lnTo>
                <a:lnTo>
                  <a:pt x="2577648" y="115372"/>
                </a:lnTo>
                <a:lnTo>
                  <a:pt x="2533474" y="134061"/>
                </a:lnTo>
                <a:lnTo>
                  <a:pt x="2490001" y="153558"/>
                </a:lnTo>
                <a:lnTo>
                  <a:pt x="2447209" y="173843"/>
                </a:lnTo>
                <a:lnTo>
                  <a:pt x="2405082" y="194894"/>
                </a:lnTo>
                <a:lnTo>
                  <a:pt x="2363600" y="216692"/>
                </a:lnTo>
                <a:lnTo>
                  <a:pt x="2322746" y="239215"/>
                </a:lnTo>
                <a:lnTo>
                  <a:pt x="2282503" y="262442"/>
                </a:lnTo>
                <a:lnTo>
                  <a:pt x="2242851" y="286353"/>
                </a:lnTo>
                <a:lnTo>
                  <a:pt x="2203774" y="310928"/>
                </a:lnTo>
                <a:lnTo>
                  <a:pt x="2165253" y="336144"/>
                </a:lnTo>
                <a:lnTo>
                  <a:pt x="2127270" y="361983"/>
                </a:lnTo>
                <a:lnTo>
                  <a:pt x="2089808" y="388422"/>
                </a:lnTo>
                <a:lnTo>
                  <a:pt x="2052848" y="415442"/>
                </a:lnTo>
                <a:lnTo>
                  <a:pt x="2016372" y="443021"/>
                </a:lnTo>
                <a:lnTo>
                  <a:pt x="1980363" y="471140"/>
                </a:lnTo>
                <a:lnTo>
                  <a:pt x="1944803" y="499776"/>
                </a:lnTo>
                <a:lnTo>
                  <a:pt x="1909673" y="528909"/>
                </a:lnTo>
                <a:lnTo>
                  <a:pt x="1874956" y="558519"/>
                </a:lnTo>
                <a:lnTo>
                  <a:pt x="1840634" y="588585"/>
                </a:lnTo>
                <a:lnTo>
                  <a:pt x="1806688" y="619087"/>
                </a:lnTo>
                <a:lnTo>
                  <a:pt x="1773102" y="650003"/>
                </a:lnTo>
                <a:lnTo>
                  <a:pt x="1739856" y="681312"/>
                </a:lnTo>
                <a:lnTo>
                  <a:pt x="1706933" y="712995"/>
                </a:lnTo>
                <a:lnTo>
                  <a:pt x="1674316" y="745029"/>
                </a:lnTo>
                <a:lnTo>
                  <a:pt x="1641985" y="777396"/>
                </a:lnTo>
                <a:lnTo>
                  <a:pt x="1609924" y="810073"/>
                </a:lnTo>
                <a:lnTo>
                  <a:pt x="1578113" y="843041"/>
                </a:lnTo>
                <a:lnTo>
                  <a:pt x="1546536" y="876277"/>
                </a:lnTo>
                <a:lnTo>
                  <a:pt x="1515175" y="909763"/>
                </a:lnTo>
                <a:lnTo>
                  <a:pt x="1484011" y="943476"/>
                </a:lnTo>
                <a:lnTo>
                  <a:pt x="1453026" y="977397"/>
                </a:lnTo>
                <a:lnTo>
                  <a:pt x="1422202" y="1011504"/>
                </a:lnTo>
                <a:lnTo>
                  <a:pt x="1391523" y="1045777"/>
                </a:lnTo>
                <a:lnTo>
                  <a:pt x="1360969" y="1080195"/>
                </a:lnTo>
                <a:lnTo>
                  <a:pt x="1330522" y="1114738"/>
                </a:lnTo>
                <a:lnTo>
                  <a:pt x="1300165" y="1149384"/>
                </a:lnTo>
                <a:lnTo>
                  <a:pt x="1269880" y="1184113"/>
                </a:lnTo>
                <a:lnTo>
                  <a:pt x="1239649" y="1218904"/>
                </a:lnTo>
                <a:lnTo>
                  <a:pt x="1209454" y="1253737"/>
                </a:lnTo>
                <a:lnTo>
                  <a:pt x="1179276" y="1288590"/>
                </a:lnTo>
                <a:lnTo>
                  <a:pt x="1149093" y="1323443"/>
                </a:lnTo>
                <a:lnTo>
                  <a:pt x="1118891" y="1358276"/>
                </a:lnTo>
                <a:lnTo>
                  <a:pt x="1088654" y="1393067"/>
                </a:lnTo>
                <a:lnTo>
                  <a:pt x="1058363" y="1427796"/>
                </a:lnTo>
                <a:lnTo>
                  <a:pt x="1028001" y="1462442"/>
                </a:lnTo>
                <a:lnTo>
                  <a:pt x="997549" y="1496984"/>
                </a:lnTo>
                <a:lnTo>
                  <a:pt x="966990" y="1531403"/>
                </a:lnTo>
                <a:lnTo>
                  <a:pt x="936305" y="1565676"/>
                </a:lnTo>
                <a:lnTo>
                  <a:pt x="905477" y="1599783"/>
                </a:lnTo>
                <a:lnTo>
                  <a:pt x="874488" y="1633704"/>
                </a:lnTo>
                <a:lnTo>
                  <a:pt x="843319" y="1667417"/>
                </a:lnTo>
                <a:lnTo>
                  <a:pt x="811954" y="1700903"/>
                </a:lnTo>
                <a:lnTo>
                  <a:pt x="780373" y="1734140"/>
                </a:lnTo>
                <a:lnTo>
                  <a:pt x="748560" y="1767107"/>
                </a:lnTo>
                <a:lnTo>
                  <a:pt x="716495" y="1799784"/>
                </a:lnTo>
                <a:lnTo>
                  <a:pt x="684161" y="1832151"/>
                </a:lnTo>
                <a:lnTo>
                  <a:pt x="651541" y="1864186"/>
                </a:lnTo>
                <a:lnTo>
                  <a:pt x="618615" y="1895868"/>
                </a:lnTo>
                <a:lnTo>
                  <a:pt x="585367" y="1927178"/>
                </a:lnTo>
                <a:lnTo>
                  <a:pt x="551779" y="1958094"/>
                </a:lnTo>
                <a:lnTo>
                  <a:pt x="517831" y="1988595"/>
                </a:lnTo>
                <a:lnTo>
                  <a:pt x="483507" y="2018661"/>
                </a:lnTo>
                <a:lnTo>
                  <a:pt x="448789" y="2048272"/>
                </a:lnTo>
                <a:lnTo>
                  <a:pt x="413658" y="2077405"/>
                </a:lnTo>
                <a:lnTo>
                  <a:pt x="378096" y="2106042"/>
                </a:lnTo>
                <a:lnTo>
                  <a:pt x="342087" y="2134160"/>
                </a:lnTo>
                <a:lnTo>
                  <a:pt x="305610" y="2161739"/>
                </a:lnTo>
                <a:lnTo>
                  <a:pt x="268650" y="2188759"/>
                </a:lnTo>
                <a:lnTo>
                  <a:pt x="231188" y="2215199"/>
                </a:lnTo>
                <a:lnTo>
                  <a:pt x="193205" y="2241037"/>
                </a:lnTo>
                <a:lnTo>
                  <a:pt x="154684" y="2266254"/>
                </a:lnTo>
                <a:lnTo>
                  <a:pt x="115608" y="2290829"/>
                </a:lnTo>
                <a:lnTo>
                  <a:pt x="75957" y="2314740"/>
                </a:lnTo>
                <a:lnTo>
                  <a:pt x="35714" y="2337967"/>
                </a:lnTo>
                <a:lnTo>
                  <a:pt x="0" y="2357658"/>
                </a:lnTo>
              </a:path>
            </a:pathLst>
          </a:custGeom>
          <a:ln w="25012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506" y="-12505"/>
            <a:ext cx="18300700" cy="2339340"/>
            <a:chOff x="-12506" y="-12505"/>
            <a:chExt cx="18300700" cy="233934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740660" cy="2314575"/>
            </a:xfrm>
            <a:custGeom>
              <a:avLst/>
              <a:gdLst/>
              <a:ahLst/>
              <a:cxnLst/>
              <a:rect l="l" t="t" r="r" b="b"/>
              <a:pathLst>
                <a:path w="2740660" h="2314575">
                  <a:moveTo>
                    <a:pt x="2740302" y="0"/>
                  </a:moveTo>
                  <a:lnTo>
                    <a:pt x="2677093" y="32654"/>
                  </a:lnTo>
                  <a:lnTo>
                    <a:pt x="2636239" y="55177"/>
                  </a:lnTo>
                  <a:lnTo>
                    <a:pt x="2595995" y="78404"/>
                  </a:lnTo>
                  <a:lnTo>
                    <a:pt x="2556344" y="102315"/>
                  </a:lnTo>
                  <a:lnTo>
                    <a:pt x="2517266" y="126889"/>
                  </a:lnTo>
                  <a:lnTo>
                    <a:pt x="2478744" y="152106"/>
                  </a:lnTo>
                  <a:lnTo>
                    <a:pt x="2440761" y="177945"/>
                  </a:lnTo>
                  <a:lnTo>
                    <a:pt x="2403298" y="204384"/>
                  </a:lnTo>
                  <a:lnTo>
                    <a:pt x="2366337" y="231404"/>
                  </a:lnTo>
                  <a:lnTo>
                    <a:pt x="2329861" y="258983"/>
                  </a:lnTo>
                  <a:lnTo>
                    <a:pt x="2293851" y="287101"/>
                  </a:lnTo>
                  <a:lnTo>
                    <a:pt x="2258290" y="315737"/>
                  </a:lnTo>
                  <a:lnTo>
                    <a:pt x="2223159" y="344870"/>
                  </a:lnTo>
                  <a:lnTo>
                    <a:pt x="2188441" y="374480"/>
                  </a:lnTo>
                  <a:lnTo>
                    <a:pt x="2154117" y="404546"/>
                  </a:lnTo>
                  <a:lnTo>
                    <a:pt x="2120170" y="435047"/>
                  </a:lnTo>
                  <a:lnTo>
                    <a:pt x="2086582" y="465963"/>
                  </a:lnTo>
                  <a:lnTo>
                    <a:pt x="2053335" y="497272"/>
                  </a:lnTo>
                  <a:lnTo>
                    <a:pt x="2020411" y="528955"/>
                  </a:lnTo>
                  <a:lnTo>
                    <a:pt x="1987792" y="560989"/>
                  </a:lnTo>
                  <a:lnTo>
                    <a:pt x="1955460" y="593356"/>
                  </a:lnTo>
                  <a:lnTo>
                    <a:pt x="1923397" y="626033"/>
                  </a:lnTo>
                  <a:lnTo>
                    <a:pt x="1891585" y="659000"/>
                  </a:lnTo>
                  <a:lnTo>
                    <a:pt x="1860006" y="692237"/>
                  </a:lnTo>
                  <a:lnTo>
                    <a:pt x="1828643" y="725722"/>
                  </a:lnTo>
                  <a:lnTo>
                    <a:pt x="1797477" y="759435"/>
                  </a:lnTo>
                  <a:lnTo>
                    <a:pt x="1766490" y="793356"/>
                  </a:lnTo>
                  <a:lnTo>
                    <a:pt x="1735665" y="827463"/>
                  </a:lnTo>
                  <a:lnTo>
                    <a:pt x="1704984" y="861735"/>
                  </a:lnTo>
                  <a:lnTo>
                    <a:pt x="1674428" y="896153"/>
                  </a:lnTo>
                  <a:lnTo>
                    <a:pt x="1643979" y="930695"/>
                  </a:lnTo>
                  <a:lnTo>
                    <a:pt x="1613621" y="965341"/>
                  </a:lnTo>
                  <a:lnTo>
                    <a:pt x="1583334" y="1000070"/>
                  </a:lnTo>
                  <a:lnTo>
                    <a:pt x="1553100" y="1034861"/>
                  </a:lnTo>
                  <a:lnTo>
                    <a:pt x="1522903" y="1069693"/>
                  </a:lnTo>
                  <a:lnTo>
                    <a:pt x="1492724" y="1104546"/>
                  </a:lnTo>
                  <a:lnTo>
                    <a:pt x="1462545" y="1139400"/>
                  </a:lnTo>
                  <a:lnTo>
                    <a:pt x="1432348" y="1174233"/>
                  </a:lnTo>
                  <a:lnTo>
                    <a:pt x="1402115" y="1209024"/>
                  </a:lnTo>
                  <a:lnTo>
                    <a:pt x="1371828" y="1243753"/>
                  </a:lnTo>
                  <a:lnTo>
                    <a:pt x="1341470" y="1278400"/>
                  </a:lnTo>
                  <a:lnTo>
                    <a:pt x="1311021" y="1312943"/>
                  </a:lnTo>
                  <a:lnTo>
                    <a:pt x="1280466" y="1347361"/>
                  </a:lnTo>
                  <a:lnTo>
                    <a:pt x="1249784" y="1381634"/>
                  </a:lnTo>
                  <a:lnTo>
                    <a:pt x="1218959" y="1415742"/>
                  </a:lnTo>
                  <a:lnTo>
                    <a:pt x="1187973" y="1449663"/>
                  </a:lnTo>
                  <a:lnTo>
                    <a:pt x="1156807" y="1483376"/>
                  </a:lnTo>
                  <a:lnTo>
                    <a:pt x="1125444" y="1516862"/>
                  </a:lnTo>
                  <a:lnTo>
                    <a:pt x="1093865" y="1550099"/>
                  </a:lnTo>
                  <a:lnTo>
                    <a:pt x="1062054" y="1583067"/>
                  </a:lnTo>
                  <a:lnTo>
                    <a:pt x="1029991" y="1615744"/>
                  </a:lnTo>
                  <a:lnTo>
                    <a:pt x="997659" y="1648111"/>
                  </a:lnTo>
                  <a:lnTo>
                    <a:pt x="965040" y="1680146"/>
                  </a:lnTo>
                  <a:lnTo>
                    <a:pt x="932116" y="1711828"/>
                  </a:lnTo>
                  <a:lnTo>
                    <a:pt x="898869" y="1743138"/>
                  </a:lnTo>
                  <a:lnTo>
                    <a:pt x="865281" y="1774054"/>
                  </a:lnTo>
                  <a:lnTo>
                    <a:pt x="831334" y="1804555"/>
                  </a:lnTo>
                  <a:lnTo>
                    <a:pt x="797011" y="1834622"/>
                  </a:lnTo>
                  <a:lnTo>
                    <a:pt x="762293" y="1864232"/>
                  </a:lnTo>
                  <a:lnTo>
                    <a:pt x="727162" y="1893366"/>
                  </a:lnTo>
                  <a:lnTo>
                    <a:pt x="691600" y="1922002"/>
                  </a:lnTo>
                  <a:lnTo>
                    <a:pt x="655591" y="1950120"/>
                  </a:lnTo>
                  <a:lnTo>
                    <a:pt x="619114" y="1977699"/>
                  </a:lnTo>
                  <a:lnTo>
                    <a:pt x="582154" y="2004719"/>
                  </a:lnTo>
                  <a:lnTo>
                    <a:pt x="544691" y="2031159"/>
                  </a:lnTo>
                  <a:lnTo>
                    <a:pt x="506707" y="2056997"/>
                  </a:lnTo>
                  <a:lnTo>
                    <a:pt x="468186" y="2082214"/>
                  </a:lnTo>
                  <a:lnTo>
                    <a:pt x="429108" y="2106789"/>
                  </a:lnTo>
                  <a:lnTo>
                    <a:pt x="389456" y="2130700"/>
                  </a:lnTo>
                  <a:lnTo>
                    <a:pt x="349212" y="2153927"/>
                  </a:lnTo>
                  <a:lnTo>
                    <a:pt x="308359" y="2176450"/>
                  </a:lnTo>
                  <a:lnTo>
                    <a:pt x="266877" y="2198248"/>
                  </a:lnTo>
                  <a:lnTo>
                    <a:pt x="224749" y="2219299"/>
                  </a:lnTo>
                  <a:lnTo>
                    <a:pt x="181958" y="2239584"/>
                  </a:lnTo>
                  <a:lnTo>
                    <a:pt x="138485" y="2259081"/>
                  </a:lnTo>
                  <a:lnTo>
                    <a:pt x="94312" y="2277770"/>
                  </a:lnTo>
                  <a:lnTo>
                    <a:pt x="49421" y="2295630"/>
                  </a:lnTo>
                  <a:lnTo>
                    <a:pt x="3795" y="2312640"/>
                  </a:lnTo>
                  <a:lnTo>
                    <a:pt x="0" y="2313961"/>
                  </a:lnTo>
                </a:path>
              </a:pathLst>
            </a:custGeom>
            <a:ln w="25012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66" y="536308"/>
              <a:ext cx="18277840" cy="47625"/>
            </a:xfrm>
            <a:custGeom>
              <a:avLst/>
              <a:gdLst/>
              <a:ahLst/>
              <a:cxnLst/>
              <a:rect l="l" t="t" r="r" b="b"/>
              <a:pathLst>
                <a:path w="18277840" h="47625">
                  <a:moveTo>
                    <a:pt x="18277421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77421" y="47625"/>
                  </a:lnTo>
                  <a:lnTo>
                    <a:pt x="18277421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9754514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6744" y="2147106"/>
            <a:ext cx="4137660" cy="1525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850" spc="-204" dirty="0"/>
              <a:t>Thanks!</a:t>
            </a:r>
            <a:endParaRPr sz="9850"/>
          </a:p>
        </p:txBody>
      </p:sp>
      <p:sp>
        <p:nvSpPr>
          <p:cNvPr id="8" name="object 8"/>
          <p:cNvSpPr txBox="1"/>
          <p:nvPr/>
        </p:nvSpPr>
        <p:spPr>
          <a:xfrm>
            <a:off x="6684721" y="4320514"/>
            <a:ext cx="4913630" cy="215074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065" marR="5080" algn="ctr">
              <a:lnSpc>
                <a:spcPct val="102299"/>
              </a:lnSpc>
              <a:spcBef>
                <a:spcPts val="30"/>
              </a:spcBef>
            </a:pPr>
            <a:r>
              <a:rPr sz="2750" spc="95" dirty="0">
                <a:solidFill>
                  <a:srgbClr val="332C2C"/>
                </a:solidFill>
                <a:latin typeface="Verdana"/>
                <a:cs typeface="Verdana"/>
              </a:rPr>
              <a:t>Do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you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have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any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questions?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  <a:hlinkClick r:id="rId2"/>
              </a:rPr>
              <a:t>youremail@email.com</a:t>
            </a:r>
            <a:endParaRPr sz="27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750" spc="-515" dirty="0">
                <a:solidFill>
                  <a:srgbClr val="332C2C"/>
                </a:solidFill>
                <a:latin typeface="Verdana"/>
                <a:cs typeface="Verdana"/>
              </a:rPr>
              <a:t>+91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75" dirty="0">
                <a:solidFill>
                  <a:srgbClr val="332C2C"/>
                </a:solidFill>
                <a:latin typeface="Verdana"/>
                <a:cs typeface="Verdana"/>
              </a:rPr>
              <a:t>620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05" dirty="0">
                <a:solidFill>
                  <a:srgbClr val="332C2C"/>
                </a:solidFill>
                <a:latin typeface="Verdana"/>
                <a:cs typeface="Verdana"/>
              </a:rPr>
              <a:t>421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838</a:t>
            </a:r>
            <a:endParaRPr sz="2750">
              <a:latin typeface="Verdana"/>
              <a:cs typeface="Verdana"/>
            </a:endParaRPr>
          </a:p>
          <a:p>
            <a:pPr marL="471170" marR="463550" algn="ctr">
              <a:lnSpc>
                <a:spcPct val="102299"/>
              </a:lnSpc>
            </a:pP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  <a:hlinkClick r:id="rId3"/>
              </a:rPr>
              <a:t>www.yourwebsite.com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 @yourusername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83603" y="7196467"/>
            <a:ext cx="1095375" cy="1095375"/>
          </a:xfrm>
          <a:custGeom>
            <a:avLst/>
            <a:gdLst/>
            <a:ahLst/>
            <a:cxnLst/>
            <a:rect l="l" t="t" r="r" b="b"/>
            <a:pathLst>
              <a:path w="1095375" h="1095375">
                <a:moveTo>
                  <a:pt x="831100" y="546455"/>
                </a:moveTo>
                <a:lnTo>
                  <a:pt x="714832" y="546455"/>
                </a:lnTo>
                <a:lnTo>
                  <a:pt x="702246" y="543915"/>
                </a:lnTo>
                <a:lnTo>
                  <a:pt x="691959" y="536994"/>
                </a:lnTo>
                <a:lnTo>
                  <a:pt x="685038" y="526707"/>
                </a:lnTo>
                <a:lnTo>
                  <a:pt x="682498" y="514108"/>
                </a:lnTo>
                <a:lnTo>
                  <a:pt x="682498" y="383197"/>
                </a:lnTo>
                <a:lnTo>
                  <a:pt x="685355" y="369036"/>
                </a:lnTo>
                <a:lnTo>
                  <a:pt x="693166" y="357466"/>
                </a:lnTo>
                <a:lnTo>
                  <a:pt x="704748" y="349643"/>
                </a:lnTo>
                <a:lnTo>
                  <a:pt x="718908" y="346773"/>
                </a:lnTo>
                <a:lnTo>
                  <a:pt x="831088" y="346773"/>
                </a:lnTo>
                <a:lnTo>
                  <a:pt x="831088" y="254711"/>
                </a:lnTo>
                <a:lnTo>
                  <a:pt x="718908" y="254711"/>
                </a:lnTo>
                <a:lnTo>
                  <a:pt x="668947" y="264833"/>
                </a:lnTo>
                <a:lnTo>
                  <a:pt x="628091" y="292392"/>
                </a:lnTo>
                <a:lnTo>
                  <a:pt x="600532" y="333235"/>
                </a:lnTo>
                <a:lnTo>
                  <a:pt x="590423" y="383197"/>
                </a:lnTo>
                <a:lnTo>
                  <a:pt x="590423" y="514108"/>
                </a:lnTo>
                <a:lnTo>
                  <a:pt x="587870" y="526707"/>
                </a:lnTo>
                <a:lnTo>
                  <a:pt x="580948" y="536994"/>
                </a:lnTo>
                <a:lnTo>
                  <a:pt x="570661" y="543915"/>
                </a:lnTo>
                <a:lnTo>
                  <a:pt x="558076" y="546455"/>
                </a:lnTo>
                <a:lnTo>
                  <a:pt x="441833" y="546455"/>
                </a:lnTo>
                <a:lnTo>
                  <a:pt x="441833" y="638517"/>
                </a:lnTo>
                <a:lnTo>
                  <a:pt x="558088" y="638517"/>
                </a:lnTo>
                <a:lnTo>
                  <a:pt x="570661" y="641070"/>
                </a:lnTo>
                <a:lnTo>
                  <a:pt x="580948" y="647992"/>
                </a:lnTo>
                <a:lnTo>
                  <a:pt x="587870" y="658279"/>
                </a:lnTo>
                <a:lnTo>
                  <a:pt x="590423" y="670864"/>
                </a:lnTo>
                <a:lnTo>
                  <a:pt x="590423" y="1095375"/>
                </a:lnTo>
                <a:lnTo>
                  <a:pt x="682498" y="1095375"/>
                </a:lnTo>
                <a:lnTo>
                  <a:pt x="682498" y="670864"/>
                </a:lnTo>
                <a:lnTo>
                  <a:pt x="685038" y="658279"/>
                </a:lnTo>
                <a:lnTo>
                  <a:pt x="691959" y="647992"/>
                </a:lnTo>
                <a:lnTo>
                  <a:pt x="702246" y="641070"/>
                </a:lnTo>
                <a:lnTo>
                  <a:pt x="714832" y="638517"/>
                </a:lnTo>
                <a:lnTo>
                  <a:pt x="831100" y="638517"/>
                </a:lnTo>
                <a:lnTo>
                  <a:pt x="831100" y="546455"/>
                </a:lnTo>
                <a:close/>
              </a:path>
              <a:path w="1095375" h="1095375">
                <a:moveTo>
                  <a:pt x="1095375" y="133413"/>
                </a:moveTo>
                <a:lnTo>
                  <a:pt x="1088555" y="91300"/>
                </a:lnTo>
                <a:lnTo>
                  <a:pt x="1069594" y="54686"/>
                </a:lnTo>
                <a:lnTo>
                  <a:pt x="1040701" y="25781"/>
                </a:lnTo>
                <a:lnTo>
                  <a:pt x="1004087" y="6819"/>
                </a:lnTo>
                <a:lnTo>
                  <a:pt x="961961" y="0"/>
                </a:lnTo>
                <a:lnTo>
                  <a:pt x="133400" y="0"/>
                </a:lnTo>
                <a:lnTo>
                  <a:pt x="91274" y="6819"/>
                </a:lnTo>
                <a:lnTo>
                  <a:pt x="54660" y="25781"/>
                </a:lnTo>
                <a:lnTo>
                  <a:pt x="25768" y="54686"/>
                </a:lnTo>
                <a:lnTo>
                  <a:pt x="6807" y="91300"/>
                </a:lnTo>
                <a:lnTo>
                  <a:pt x="0" y="133413"/>
                </a:lnTo>
                <a:lnTo>
                  <a:pt x="0" y="961974"/>
                </a:lnTo>
                <a:lnTo>
                  <a:pt x="6807" y="1004100"/>
                </a:lnTo>
                <a:lnTo>
                  <a:pt x="25768" y="1040714"/>
                </a:lnTo>
                <a:lnTo>
                  <a:pt x="54660" y="1069606"/>
                </a:lnTo>
                <a:lnTo>
                  <a:pt x="91274" y="1088567"/>
                </a:lnTo>
                <a:lnTo>
                  <a:pt x="133400" y="1095375"/>
                </a:lnTo>
                <a:lnTo>
                  <a:pt x="525741" y="1095375"/>
                </a:lnTo>
                <a:lnTo>
                  <a:pt x="525741" y="703199"/>
                </a:lnTo>
                <a:lnTo>
                  <a:pt x="409486" y="703199"/>
                </a:lnTo>
                <a:lnTo>
                  <a:pt x="396887" y="700659"/>
                </a:lnTo>
                <a:lnTo>
                  <a:pt x="386600" y="693737"/>
                </a:lnTo>
                <a:lnTo>
                  <a:pt x="379679" y="683450"/>
                </a:lnTo>
                <a:lnTo>
                  <a:pt x="377139" y="670864"/>
                </a:lnTo>
                <a:lnTo>
                  <a:pt x="377139" y="514108"/>
                </a:lnTo>
                <a:lnTo>
                  <a:pt x="379679" y="501523"/>
                </a:lnTo>
                <a:lnTo>
                  <a:pt x="386600" y="491248"/>
                </a:lnTo>
                <a:lnTo>
                  <a:pt x="396887" y="484314"/>
                </a:lnTo>
                <a:lnTo>
                  <a:pt x="409486" y="481761"/>
                </a:lnTo>
                <a:lnTo>
                  <a:pt x="525741" y="481761"/>
                </a:lnTo>
                <a:lnTo>
                  <a:pt x="525741" y="383197"/>
                </a:lnTo>
                <a:lnTo>
                  <a:pt x="530847" y="338963"/>
                </a:lnTo>
                <a:lnTo>
                  <a:pt x="545401" y="298323"/>
                </a:lnTo>
                <a:lnTo>
                  <a:pt x="568223" y="262458"/>
                </a:lnTo>
                <a:lnTo>
                  <a:pt x="598157" y="232524"/>
                </a:lnTo>
                <a:lnTo>
                  <a:pt x="634022" y="209702"/>
                </a:lnTo>
                <a:lnTo>
                  <a:pt x="674662" y="195148"/>
                </a:lnTo>
                <a:lnTo>
                  <a:pt x="718908" y="190030"/>
                </a:lnTo>
                <a:lnTo>
                  <a:pt x="863434" y="190030"/>
                </a:lnTo>
                <a:lnTo>
                  <a:pt x="876020" y="192582"/>
                </a:lnTo>
                <a:lnTo>
                  <a:pt x="886294" y="199504"/>
                </a:lnTo>
                <a:lnTo>
                  <a:pt x="893229" y="209791"/>
                </a:lnTo>
                <a:lnTo>
                  <a:pt x="895781" y="222364"/>
                </a:lnTo>
                <a:lnTo>
                  <a:pt x="895781" y="379120"/>
                </a:lnTo>
                <a:lnTo>
                  <a:pt x="893229" y="391706"/>
                </a:lnTo>
                <a:lnTo>
                  <a:pt x="886294" y="401993"/>
                </a:lnTo>
                <a:lnTo>
                  <a:pt x="876020" y="408914"/>
                </a:lnTo>
                <a:lnTo>
                  <a:pt x="863422" y="411454"/>
                </a:lnTo>
                <a:lnTo>
                  <a:pt x="747179" y="411454"/>
                </a:lnTo>
                <a:lnTo>
                  <a:pt x="747179" y="481761"/>
                </a:lnTo>
                <a:lnTo>
                  <a:pt x="863434" y="481761"/>
                </a:lnTo>
                <a:lnTo>
                  <a:pt x="876020" y="484314"/>
                </a:lnTo>
                <a:lnTo>
                  <a:pt x="886294" y="491248"/>
                </a:lnTo>
                <a:lnTo>
                  <a:pt x="893229" y="501523"/>
                </a:lnTo>
                <a:lnTo>
                  <a:pt x="895781" y="514108"/>
                </a:lnTo>
                <a:lnTo>
                  <a:pt x="895781" y="670864"/>
                </a:lnTo>
                <a:lnTo>
                  <a:pt x="893229" y="683450"/>
                </a:lnTo>
                <a:lnTo>
                  <a:pt x="886294" y="693737"/>
                </a:lnTo>
                <a:lnTo>
                  <a:pt x="876020" y="700659"/>
                </a:lnTo>
                <a:lnTo>
                  <a:pt x="863422" y="703199"/>
                </a:lnTo>
                <a:lnTo>
                  <a:pt x="747179" y="703199"/>
                </a:lnTo>
                <a:lnTo>
                  <a:pt x="747179" y="1095375"/>
                </a:lnTo>
                <a:lnTo>
                  <a:pt x="961961" y="1095375"/>
                </a:lnTo>
                <a:lnTo>
                  <a:pt x="1004087" y="1088567"/>
                </a:lnTo>
                <a:lnTo>
                  <a:pt x="1040701" y="1069606"/>
                </a:lnTo>
                <a:lnTo>
                  <a:pt x="1069594" y="1040714"/>
                </a:lnTo>
                <a:lnTo>
                  <a:pt x="1088555" y="1004100"/>
                </a:lnTo>
                <a:lnTo>
                  <a:pt x="1095375" y="961974"/>
                </a:lnTo>
                <a:lnTo>
                  <a:pt x="1095375" y="133413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4649" y="7200024"/>
            <a:ext cx="1095375" cy="1095375"/>
          </a:xfrm>
          <a:custGeom>
            <a:avLst/>
            <a:gdLst/>
            <a:ahLst/>
            <a:cxnLst/>
            <a:rect l="l" t="t" r="r" b="b"/>
            <a:pathLst>
              <a:path w="1095375" h="1095375">
                <a:moveTo>
                  <a:pt x="708152" y="547687"/>
                </a:moveTo>
                <a:lnTo>
                  <a:pt x="699947" y="497039"/>
                </a:lnTo>
                <a:lnTo>
                  <a:pt x="677138" y="452996"/>
                </a:lnTo>
                <a:lnTo>
                  <a:pt x="642378" y="418236"/>
                </a:lnTo>
                <a:lnTo>
                  <a:pt x="598335" y="395427"/>
                </a:lnTo>
                <a:lnTo>
                  <a:pt x="547687" y="387223"/>
                </a:lnTo>
                <a:lnTo>
                  <a:pt x="497027" y="395427"/>
                </a:lnTo>
                <a:lnTo>
                  <a:pt x="452983" y="418236"/>
                </a:lnTo>
                <a:lnTo>
                  <a:pt x="418223" y="452996"/>
                </a:lnTo>
                <a:lnTo>
                  <a:pt x="395427" y="497039"/>
                </a:lnTo>
                <a:lnTo>
                  <a:pt x="387235" y="547687"/>
                </a:lnTo>
                <a:lnTo>
                  <a:pt x="395427" y="598347"/>
                </a:lnTo>
                <a:lnTo>
                  <a:pt x="418223" y="642391"/>
                </a:lnTo>
                <a:lnTo>
                  <a:pt x="452983" y="677151"/>
                </a:lnTo>
                <a:lnTo>
                  <a:pt x="497027" y="699947"/>
                </a:lnTo>
                <a:lnTo>
                  <a:pt x="547687" y="708139"/>
                </a:lnTo>
                <a:lnTo>
                  <a:pt x="598335" y="699947"/>
                </a:lnTo>
                <a:lnTo>
                  <a:pt x="642378" y="677151"/>
                </a:lnTo>
                <a:lnTo>
                  <a:pt x="677138" y="642391"/>
                </a:lnTo>
                <a:lnTo>
                  <a:pt x="699947" y="598347"/>
                </a:lnTo>
                <a:lnTo>
                  <a:pt x="708152" y="547687"/>
                </a:lnTo>
                <a:close/>
              </a:path>
              <a:path w="1095375" h="1095375">
                <a:moveTo>
                  <a:pt x="900684" y="290957"/>
                </a:moveTo>
                <a:lnTo>
                  <a:pt x="894181" y="258864"/>
                </a:lnTo>
                <a:lnTo>
                  <a:pt x="893102" y="253530"/>
                </a:lnTo>
                <a:lnTo>
                  <a:pt x="872451" y="222910"/>
                </a:lnTo>
                <a:lnTo>
                  <a:pt x="841844" y="202260"/>
                </a:lnTo>
                <a:lnTo>
                  <a:pt x="836510" y="201180"/>
                </a:lnTo>
                <a:lnTo>
                  <a:pt x="836510" y="323049"/>
                </a:lnTo>
                <a:lnTo>
                  <a:pt x="831456" y="348005"/>
                </a:lnTo>
                <a:lnTo>
                  <a:pt x="817676" y="368414"/>
                </a:lnTo>
                <a:lnTo>
                  <a:pt x="797280" y="382181"/>
                </a:lnTo>
                <a:lnTo>
                  <a:pt x="772325" y="387223"/>
                </a:lnTo>
                <a:lnTo>
                  <a:pt x="772325" y="547687"/>
                </a:lnTo>
                <a:lnTo>
                  <a:pt x="767740" y="592899"/>
                </a:lnTo>
                <a:lnTo>
                  <a:pt x="754634" y="635038"/>
                </a:lnTo>
                <a:lnTo>
                  <a:pt x="733894" y="673201"/>
                </a:lnTo>
                <a:lnTo>
                  <a:pt x="706450" y="706450"/>
                </a:lnTo>
                <a:lnTo>
                  <a:pt x="673188" y="733907"/>
                </a:lnTo>
                <a:lnTo>
                  <a:pt x="635025" y="754646"/>
                </a:lnTo>
                <a:lnTo>
                  <a:pt x="592886" y="767753"/>
                </a:lnTo>
                <a:lnTo>
                  <a:pt x="547687" y="772325"/>
                </a:lnTo>
                <a:lnTo>
                  <a:pt x="502475" y="767753"/>
                </a:lnTo>
                <a:lnTo>
                  <a:pt x="460336" y="754646"/>
                </a:lnTo>
                <a:lnTo>
                  <a:pt x="422173" y="733907"/>
                </a:lnTo>
                <a:lnTo>
                  <a:pt x="388924" y="706450"/>
                </a:lnTo>
                <a:lnTo>
                  <a:pt x="361467" y="673201"/>
                </a:lnTo>
                <a:lnTo>
                  <a:pt x="340728" y="635038"/>
                </a:lnTo>
                <a:lnTo>
                  <a:pt x="327621" y="592899"/>
                </a:lnTo>
                <a:lnTo>
                  <a:pt x="323049" y="547687"/>
                </a:lnTo>
                <a:lnTo>
                  <a:pt x="327621" y="502488"/>
                </a:lnTo>
                <a:lnTo>
                  <a:pt x="340728" y="460349"/>
                </a:lnTo>
                <a:lnTo>
                  <a:pt x="361467" y="422186"/>
                </a:lnTo>
                <a:lnTo>
                  <a:pt x="388924" y="388924"/>
                </a:lnTo>
                <a:lnTo>
                  <a:pt x="422173" y="361480"/>
                </a:lnTo>
                <a:lnTo>
                  <a:pt x="460336" y="340741"/>
                </a:lnTo>
                <a:lnTo>
                  <a:pt x="502475" y="327634"/>
                </a:lnTo>
                <a:lnTo>
                  <a:pt x="547687" y="323049"/>
                </a:lnTo>
                <a:lnTo>
                  <a:pt x="592886" y="327634"/>
                </a:lnTo>
                <a:lnTo>
                  <a:pt x="635025" y="340741"/>
                </a:lnTo>
                <a:lnTo>
                  <a:pt x="673188" y="361480"/>
                </a:lnTo>
                <a:lnTo>
                  <a:pt x="706450" y="388924"/>
                </a:lnTo>
                <a:lnTo>
                  <a:pt x="733894" y="422186"/>
                </a:lnTo>
                <a:lnTo>
                  <a:pt x="754634" y="460349"/>
                </a:lnTo>
                <a:lnTo>
                  <a:pt x="767740" y="502488"/>
                </a:lnTo>
                <a:lnTo>
                  <a:pt x="772325" y="547687"/>
                </a:lnTo>
                <a:lnTo>
                  <a:pt x="772325" y="387223"/>
                </a:lnTo>
                <a:lnTo>
                  <a:pt x="747369" y="382181"/>
                </a:lnTo>
                <a:lnTo>
                  <a:pt x="726960" y="368414"/>
                </a:lnTo>
                <a:lnTo>
                  <a:pt x="713193" y="348005"/>
                </a:lnTo>
                <a:lnTo>
                  <a:pt x="708152" y="323049"/>
                </a:lnTo>
                <a:lnTo>
                  <a:pt x="713193" y="298094"/>
                </a:lnTo>
                <a:lnTo>
                  <a:pt x="726960" y="277685"/>
                </a:lnTo>
                <a:lnTo>
                  <a:pt x="747369" y="263918"/>
                </a:lnTo>
                <a:lnTo>
                  <a:pt x="772325" y="258864"/>
                </a:lnTo>
                <a:lnTo>
                  <a:pt x="797280" y="263918"/>
                </a:lnTo>
                <a:lnTo>
                  <a:pt x="817676" y="277685"/>
                </a:lnTo>
                <a:lnTo>
                  <a:pt x="831456" y="298094"/>
                </a:lnTo>
                <a:lnTo>
                  <a:pt x="836510" y="323049"/>
                </a:lnTo>
                <a:lnTo>
                  <a:pt x="836510" y="201180"/>
                </a:lnTo>
                <a:lnTo>
                  <a:pt x="804418" y="194678"/>
                </a:lnTo>
                <a:lnTo>
                  <a:pt x="290957" y="194678"/>
                </a:lnTo>
                <a:lnTo>
                  <a:pt x="253517" y="202260"/>
                </a:lnTo>
                <a:lnTo>
                  <a:pt x="222910" y="222910"/>
                </a:lnTo>
                <a:lnTo>
                  <a:pt x="202260" y="253530"/>
                </a:lnTo>
                <a:lnTo>
                  <a:pt x="194691" y="290957"/>
                </a:lnTo>
                <a:lnTo>
                  <a:pt x="194691" y="804418"/>
                </a:lnTo>
                <a:lnTo>
                  <a:pt x="202260" y="841857"/>
                </a:lnTo>
                <a:lnTo>
                  <a:pt x="222910" y="872464"/>
                </a:lnTo>
                <a:lnTo>
                  <a:pt x="253517" y="893114"/>
                </a:lnTo>
                <a:lnTo>
                  <a:pt x="290957" y="900684"/>
                </a:lnTo>
                <a:lnTo>
                  <a:pt x="804418" y="900684"/>
                </a:lnTo>
                <a:lnTo>
                  <a:pt x="841844" y="893114"/>
                </a:lnTo>
                <a:lnTo>
                  <a:pt x="872451" y="872464"/>
                </a:lnTo>
                <a:lnTo>
                  <a:pt x="893102" y="841857"/>
                </a:lnTo>
                <a:lnTo>
                  <a:pt x="900684" y="804418"/>
                </a:lnTo>
                <a:lnTo>
                  <a:pt x="900684" y="772325"/>
                </a:lnTo>
                <a:lnTo>
                  <a:pt x="900684" y="387223"/>
                </a:lnTo>
                <a:lnTo>
                  <a:pt x="900684" y="290957"/>
                </a:lnTo>
                <a:close/>
              </a:path>
              <a:path w="1095375" h="1095375">
                <a:moveTo>
                  <a:pt x="1095375" y="162585"/>
                </a:moveTo>
                <a:lnTo>
                  <a:pt x="1090942" y="130492"/>
                </a:lnTo>
                <a:lnTo>
                  <a:pt x="1089469" y="119824"/>
                </a:lnTo>
                <a:lnTo>
                  <a:pt x="1072870" y="81114"/>
                </a:lnTo>
                <a:lnTo>
                  <a:pt x="1047242" y="48120"/>
                </a:lnTo>
                <a:lnTo>
                  <a:pt x="1014247" y="22504"/>
                </a:lnTo>
                <a:lnTo>
                  <a:pt x="975537" y="5905"/>
                </a:lnTo>
                <a:lnTo>
                  <a:pt x="964869" y="4432"/>
                </a:lnTo>
                <a:lnTo>
                  <a:pt x="964869" y="290957"/>
                </a:lnTo>
                <a:lnTo>
                  <a:pt x="964869" y="804418"/>
                </a:lnTo>
                <a:lnTo>
                  <a:pt x="956665" y="855078"/>
                </a:lnTo>
                <a:lnTo>
                  <a:pt x="933869" y="899121"/>
                </a:lnTo>
                <a:lnTo>
                  <a:pt x="899109" y="933881"/>
                </a:lnTo>
                <a:lnTo>
                  <a:pt x="855065" y="956678"/>
                </a:lnTo>
                <a:lnTo>
                  <a:pt x="804418" y="964869"/>
                </a:lnTo>
                <a:lnTo>
                  <a:pt x="290957" y="964869"/>
                </a:lnTo>
                <a:lnTo>
                  <a:pt x="240296" y="956678"/>
                </a:lnTo>
                <a:lnTo>
                  <a:pt x="196253" y="933881"/>
                </a:lnTo>
                <a:lnTo>
                  <a:pt x="161493" y="899121"/>
                </a:lnTo>
                <a:lnTo>
                  <a:pt x="138696" y="855078"/>
                </a:lnTo>
                <a:lnTo>
                  <a:pt x="130505" y="804418"/>
                </a:lnTo>
                <a:lnTo>
                  <a:pt x="130505" y="290957"/>
                </a:lnTo>
                <a:lnTo>
                  <a:pt x="138696" y="240309"/>
                </a:lnTo>
                <a:lnTo>
                  <a:pt x="161493" y="196265"/>
                </a:lnTo>
                <a:lnTo>
                  <a:pt x="196253" y="161505"/>
                </a:lnTo>
                <a:lnTo>
                  <a:pt x="240296" y="138696"/>
                </a:lnTo>
                <a:lnTo>
                  <a:pt x="290957" y="130492"/>
                </a:lnTo>
                <a:lnTo>
                  <a:pt x="804418" y="130492"/>
                </a:lnTo>
                <a:lnTo>
                  <a:pt x="855065" y="138696"/>
                </a:lnTo>
                <a:lnTo>
                  <a:pt x="899109" y="161505"/>
                </a:lnTo>
                <a:lnTo>
                  <a:pt x="933869" y="196265"/>
                </a:lnTo>
                <a:lnTo>
                  <a:pt x="956665" y="240309"/>
                </a:lnTo>
                <a:lnTo>
                  <a:pt x="964869" y="290957"/>
                </a:lnTo>
                <a:lnTo>
                  <a:pt x="964869" y="4432"/>
                </a:lnTo>
                <a:lnTo>
                  <a:pt x="932776" y="0"/>
                </a:lnTo>
                <a:lnTo>
                  <a:pt x="162598" y="0"/>
                </a:lnTo>
                <a:lnTo>
                  <a:pt x="119824" y="5905"/>
                </a:lnTo>
                <a:lnTo>
                  <a:pt x="81114" y="22504"/>
                </a:lnTo>
                <a:lnTo>
                  <a:pt x="48120" y="48120"/>
                </a:lnTo>
                <a:lnTo>
                  <a:pt x="22491" y="81114"/>
                </a:lnTo>
                <a:lnTo>
                  <a:pt x="5892" y="119824"/>
                </a:lnTo>
                <a:lnTo>
                  <a:pt x="0" y="162585"/>
                </a:lnTo>
                <a:lnTo>
                  <a:pt x="0" y="932776"/>
                </a:lnTo>
                <a:lnTo>
                  <a:pt x="5892" y="975550"/>
                </a:lnTo>
                <a:lnTo>
                  <a:pt x="22491" y="1014260"/>
                </a:lnTo>
                <a:lnTo>
                  <a:pt x="48120" y="1047254"/>
                </a:lnTo>
                <a:lnTo>
                  <a:pt x="81114" y="1072883"/>
                </a:lnTo>
                <a:lnTo>
                  <a:pt x="119824" y="1089482"/>
                </a:lnTo>
                <a:lnTo>
                  <a:pt x="162598" y="1095375"/>
                </a:lnTo>
                <a:lnTo>
                  <a:pt x="932776" y="1095375"/>
                </a:lnTo>
                <a:lnTo>
                  <a:pt x="975537" y="1089482"/>
                </a:lnTo>
                <a:lnTo>
                  <a:pt x="1014247" y="1072883"/>
                </a:lnTo>
                <a:lnTo>
                  <a:pt x="1047242" y="1047254"/>
                </a:lnTo>
                <a:lnTo>
                  <a:pt x="1072870" y="1014260"/>
                </a:lnTo>
                <a:lnTo>
                  <a:pt x="1089469" y="975550"/>
                </a:lnTo>
                <a:lnTo>
                  <a:pt x="1090942" y="964869"/>
                </a:lnTo>
                <a:lnTo>
                  <a:pt x="1095375" y="932776"/>
                </a:lnTo>
                <a:lnTo>
                  <a:pt x="1095375" y="162585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0105453" y="7200303"/>
            <a:ext cx="1095375" cy="1095375"/>
            <a:chOff x="10105453" y="7200303"/>
            <a:chExt cx="1095375" cy="10953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2224" y="7394981"/>
              <a:ext cx="64185" cy="6418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05453" y="7200303"/>
              <a:ext cx="1095375" cy="1095375"/>
            </a:xfrm>
            <a:custGeom>
              <a:avLst/>
              <a:gdLst/>
              <a:ahLst/>
              <a:cxnLst/>
              <a:rect l="l" t="t" r="r" b="b"/>
              <a:pathLst>
                <a:path w="1095375" h="1095375">
                  <a:moveTo>
                    <a:pt x="290944" y="451408"/>
                  </a:moveTo>
                  <a:lnTo>
                    <a:pt x="226771" y="451408"/>
                  </a:lnTo>
                  <a:lnTo>
                    <a:pt x="226771" y="900684"/>
                  </a:lnTo>
                  <a:lnTo>
                    <a:pt x="290944" y="900684"/>
                  </a:lnTo>
                  <a:lnTo>
                    <a:pt x="290944" y="451408"/>
                  </a:lnTo>
                  <a:close/>
                </a:path>
                <a:path w="1095375" h="1095375">
                  <a:moveTo>
                    <a:pt x="868591" y="587362"/>
                  </a:moveTo>
                  <a:lnTo>
                    <a:pt x="860513" y="540905"/>
                  </a:lnTo>
                  <a:lnTo>
                    <a:pt x="837209" y="500367"/>
                  </a:lnTo>
                  <a:lnTo>
                    <a:pt x="800087" y="469646"/>
                  </a:lnTo>
                  <a:lnTo>
                    <a:pt x="750544" y="452577"/>
                  </a:lnTo>
                  <a:lnTo>
                    <a:pt x="713333" y="450723"/>
                  </a:lnTo>
                  <a:lnTo>
                    <a:pt x="677278" y="456996"/>
                  </a:lnTo>
                  <a:lnTo>
                    <a:pt x="644575" y="470725"/>
                  </a:lnTo>
                  <a:lnTo>
                    <a:pt x="617423" y="491210"/>
                  </a:lnTo>
                  <a:lnTo>
                    <a:pt x="605840" y="502856"/>
                  </a:lnTo>
                  <a:lnTo>
                    <a:pt x="594652" y="511784"/>
                  </a:lnTo>
                  <a:lnTo>
                    <a:pt x="582371" y="515924"/>
                  </a:lnTo>
                  <a:lnTo>
                    <a:pt x="567486" y="513143"/>
                  </a:lnTo>
                  <a:lnTo>
                    <a:pt x="559320" y="508254"/>
                  </a:lnTo>
                  <a:lnTo>
                    <a:pt x="553085" y="501332"/>
                  </a:lnTo>
                  <a:lnTo>
                    <a:pt x="549084" y="492912"/>
                  </a:lnTo>
                  <a:lnTo>
                    <a:pt x="547674" y="483501"/>
                  </a:lnTo>
                  <a:lnTo>
                    <a:pt x="547674" y="451408"/>
                  </a:lnTo>
                  <a:lnTo>
                    <a:pt x="483501" y="451408"/>
                  </a:lnTo>
                  <a:lnTo>
                    <a:pt x="483501" y="900684"/>
                  </a:lnTo>
                  <a:lnTo>
                    <a:pt x="547674" y="900684"/>
                  </a:lnTo>
                  <a:lnTo>
                    <a:pt x="547674" y="643953"/>
                  </a:lnTo>
                  <a:lnTo>
                    <a:pt x="557784" y="594042"/>
                  </a:lnTo>
                  <a:lnTo>
                    <a:pt x="585317" y="553237"/>
                  </a:lnTo>
                  <a:lnTo>
                    <a:pt x="626122" y="525703"/>
                  </a:lnTo>
                  <a:lnTo>
                    <a:pt x="676046" y="515594"/>
                  </a:lnTo>
                  <a:lnTo>
                    <a:pt x="725957" y="525703"/>
                  </a:lnTo>
                  <a:lnTo>
                    <a:pt x="766775" y="553237"/>
                  </a:lnTo>
                  <a:lnTo>
                    <a:pt x="794308" y="594042"/>
                  </a:lnTo>
                  <a:lnTo>
                    <a:pt x="804418" y="643953"/>
                  </a:lnTo>
                  <a:lnTo>
                    <a:pt x="804418" y="900684"/>
                  </a:lnTo>
                  <a:lnTo>
                    <a:pt x="868591" y="900684"/>
                  </a:lnTo>
                  <a:lnTo>
                    <a:pt x="868591" y="587362"/>
                  </a:lnTo>
                  <a:close/>
                </a:path>
                <a:path w="1095375" h="1095375">
                  <a:moveTo>
                    <a:pt x="1095375" y="162585"/>
                  </a:moveTo>
                  <a:lnTo>
                    <a:pt x="1090942" y="130492"/>
                  </a:lnTo>
                  <a:lnTo>
                    <a:pt x="1089469" y="119824"/>
                  </a:lnTo>
                  <a:lnTo>
                    <a:pt x="1072870" y="81114"/>
                  </a:lnTo>
                  <a:lnTo>
                    <a:pt x="1047242" y="48120"/>
                  </a:lnTo>
                  <a:lnTo>
                    <a:pt x="1014247" y="22504"/>
                  </a:lnTo>
                  <a:lnTo>
                    <a:pt x="975537" y="5905"/>
                  </a:lnTo>
                  <a:lnTo>
                    <a:pt x="932776" y="0"/>
                  </a:lnTo>
                  <a:lnTo>
                    <a:pt x="932776" y="587362"/>
                  </a:lnTo>
                  <a:lnTo>
                    <a:pt x="932776" y="932776"/>
                  </a:lnTo>
                  <a:lnTo>
                    <a:pt x="930249" y="945273"/>
                  </a:lnTo>
                  <a:lnTo>
                    <a:pt x="923378" y="955471"/>
                  </a:lnTo>
                  <a:lnTo>
                    <a:pt x="913168" y="962342"/>
                  </a:lnTo>
                  <a:lnTo>
                    <a:pt x="900684" y="964857"/>
                  </a:lnTo>
                  <a:lnTo>
                    <a:pt x="772325" y="964857"/>
                  </a:lnTo>
                  <a:lnTo>
                    <a:pt x="759815" y="962342"/>
                  </a:lnTo>
                  <a:lnTo>
                    <a:pt x="749617" y="955471"/>
                  </a:lnTo>
                  <a:lnTo>
                    <a:pt x="742746" y="945273"/>
                  </a:lnTo>
                  <a:lnTo>
                    <a:pt x="740232" y="932776"/>
                  </a:lnTo>
                  <a:lnTo>
                    <a:pt x="740232" y="643953"/>
                  </a:lnTo>
                  <a:lnTo>
                    <a:pt x="735177" y="618998"/>
                  </a:lnTo>
                  <a:lnTo>
                    <a:pt x="721398" y="598601"/>
                  </a:lnTo>
                  <a:lnTo>
                    <a:pt x="701001" y="584822"/>
                  </a:lnTo>
                  <a:lnTo>
                    <a:pt x="676046" y="579767"/>
                  </a:lnTo>
                  <a:lnTo>
                    <a:pt x="651078" y="584822"/>
                  </a:lnTo>
                  <a:lnTo>
                    <a:pt x="630682" y="598601"/>
                  </a:lnTo>
                  <a:lnTo>
                    <a:pt x="616902" y="618998"/>
                  </a:lnTo>
                  <a:lnTo>
                    <a:pt x="611860" y="643953"/>
                  </a:lnTo>
                  <a:lnTo>
                    <a:pt x="611860" y="932776"/>
                  </a:lnTo>
                  <a:lnTo>
                    <a:pt x="609333" y="945273"/>
                  </a:lnTo>
                  <a:lnTo>
                    <a:pt x="602462" y="955471"/>
                  </a:lnTo>
                  <a:lnTo>
                    <a:pt x="592264" y="962342"/>
                  </a:lnTo>
                  <a:lnTo>
                    <a:pt x="579780" y="964857"/>
                  </a:lnTo>
                  <a:lnTo>
                    <a:pt x="451408" y="964857"/>
                  </a:lnTo>
                  <a:lnTo>
                    <a:pt x="438912" y="962342"/>
                  </a:lnTo>
                  <a:lnTo>
                    <a:pt x="428713" y="955471"/>
                  </a:lnTo>
                  <a:lnTo>
                    <a:pt x="421830" y="945273"/>
                  </a:lnTo>
                  <a:lnTo>
                    <a:pt x="419315" y="932776"/>
                  </a:lnTo>
                  <a:lnTo>
                    <a:pt x="419315" y="419315"/>
                  </a:lnTo>
                  <a:lnTo>
                    <a:pt x="421830" y="406831"/>
                  </a:lnTo>
                  <a:lnTo>
                    <a:pt x="428713" y="396621"/>
                  </a:lnTo>
                  <a:lnTo>
                    <a:pt x="438912" y="389750"/>
                  </a:lnTo>
                  <a:lnTo>
                    <a:pt x="451408" y="387223"/>
                  </a:lnTo>
                  <a:lnTo>
                    <a:pt x="579780" y="387223"/>
                  </a:lnTo>
                  <a:lnTo>
                    <a:pt x="591426" y="389420"/>
                  </a:lnTo>
                  <a:lnTo>
                    <a:pt x="601179" y="395427"/>
                  </a:lnTo>
                  <a:lnTo>
                    <a:pt x="608190" y="404431"/>
                  </a:lnTo>
                  <a:lnTo>
                    <a:pt x="611644" y="415582"/>
                  </a:lnTo>
                  <a:lnTo>
                    <a:pt x="645807" y="399745"/>
                  </a:lnTo>
                  <a:lnTo>
                    <a:pt x="682815" y="389839"/>
                  </a:lnTo>
                  <a:lnTo>
                    <a:pt x="710742" y="387223"/>
                  </a:lnTo>
                  <a:lnTo>
                    <a:pt x="721525" y="386219"/>
                  </a:lnTo>
                  <a:lnTo>
                    <a:pt x="760818" y="389191"/>
                  </a:lnTo>
                  <a:lnTo>
                    <a:pt x="809790" y="403110"/>
                  </a:lnTo>
                  <a:lnTo>
                    <a:pt x="851776" y="426821"/>
                  </a:lnTo>
                  <a:lnTo>
                    <a:pt x="885926" y="458736"/>
                  </a:lnTo>
                  <a:lnTo>
                    <a:pt x="911377" y="497217"/>
                  </a:lnTo>
                  <a:lnTo>
                    <a:pt x="927277" y="540626"/>
                  </a:lnTo>
                  <a:lnTo>
                    <a:pt x="932776" y="587362"/>
                  </a:lnTo>
                  <a:lnTo>
                    <a:pt x="932776" y="0"/>
                  </a:lnTo>
                  <a:lnTo>
                    <a:pt x="355130" y="0"/>
                  </a:lnTo>
                  <a:lnTo>
                    <a:pt x="355130" y="226771"/>
                  </a:lnTo>
                  <a:lnTo>
                    <a:pt x="355130" y="419315"/>
                  </a:lnTo>
                  <a:lnTo>
                    <a:pt x="355130" y="932776"/>
                  </a:lnTo>
                  <a:lnTo>
                    <a:pt x="352602" y="945273"/>
                  </a:lnTo>
                  <a:lnTo>
                    <a:pt x="345732" y="955471"/>
                  </a:lnTo>
                  <a:lnTo>
                    <a:pt x="335534" y="962342"/>
                  </a:lnTo>
                  <a:lnTo>
                    <a:pt x="323049" y="964857"/>
                  </a:lnTo>
                  <a:lnTo>
                    <a:pt x="194678" y="964857"/>
                  </a:lnTo>
                  <a:lnTo>
                    <a:pt x="182181" y="962342"/>
                  </a:lnTo>
                  <a:lnTo>
                    <a:pt x="171983" y="955471"/>
                  </a:lnTo>
                  <a:lnTo>
                    <a:pt x="165100" y="945273"/>
                  </a:lnTo>
                  <a:lnTo>
                    <a:pt x="162585" y="932776"/>
                  </a:lnTo>
                  <a:lnTo>
                    <a:pt x="162585" y="419315"/>
                  </a:lnTo>
                  <a:lnTo>
                    <a:pt x="165100" y="406831"/>
                  </a:lnTo>
                  <a:lnTo>
                    <a:pt x="171983" y="396621"/>
                  </a:lnTo>
                  <a:lnTo>
                    <a:pt x="182181" y="389750"/>
                  </a:lnTo>
                  <a:lnTo>
                    <a:pt x="194678" y="387223"/>
                  </a:lnTo>
                  <a:lnTo>
                    <a:pt x="323049" y="387223"/>
                  </a:lnTo>
                  <a:lnTo>
                    <a:pt x="335534" y="389750"/>
                  </a:lnTo>
                  <a:lnTo>
                    <a:pt x="345732" y="396621"/>
                  </a:lnTo>
                  <a:lnTo>
                    <a:pt x="352602" y="406831"/>
                  </a:lnTo>
                  <a:lnTo>
                    <a:pt x="355130" y="419315"/>
                  </a:lnTo>
                  <a:lnTo>
                    <a:pt x="355130" y="226771"/>
                  </a:lnTo>
                  <a:lnTo>
                    <a:pt x="347548" y="264210"/>
                  </a:lnTo>
                  <a:lnTo>
                    <a:pt x="326898" y="294817"/>
                  </a:lnTo>
                  <a:lnTo>
                    <a:pt x="296291" y="315468"/>
                  </a:lnTo>
                  <a:lnTo>
                    <a:pt x="258864" y="323037"/>
                  </a:lnTo>
                  <a:lnTo>
                    <a:pt x="221424" y="315468"/>
                  </a:lnTo>
                  <a:lnTo>
                    <a:pt x="190817" y="294817"/>
                  </a:lnTo>
                  <a:lnTo>
                    <a:pt x="170154" y="264210"/>
                  </a:lnTo>
                  <a:lnTo>
                    <a:pt x="162585" y="226771"/>
                  </a:lnTo>
                  <a:lnTo>
                    <a:pt x="170154" y="189344"/>
                  </a:lnTo>
                  <a:lnTo>
                    <a:pt x="190817" y="158724"/>
                  </a:lnTo>
                  <a:lnTo>
                    <a:pt x="221424" y="138074"/>
                  </a:lnTo>
                  <a:lnTo>
                    <a:pt x="258864" y="130492"/>
                  </a:lnTo>
                  <a:lnTo>
                    <a:pt x="296291" y="138074"/>
                  </a:lnTo>
                  <a:lnTo>
                    <a:pt x="326898" y="158724"/>
                  </a:lnTo>
                  <a:lnTo>
                    <a:pt x="347548" y="189344"/>
                  </a:lnTo>
                  <a:lnTo>
                    <a:pt x="355130" y="226771"/>
                  </a:lnTo>
                  <a:lnTo>
                    <a:pt x="355130" y="0"/>
                  </a:lnTo>
                  <a:lnTo>
                    <a:pt x="162585" y="0"/>
                  </a:lnTo>
                  <a:lnTo>
                    <a:pt x="119811" y="5905"/>
                  </a:lnTo>
                  <a:lnTo>
                    <a:pt x="81102" y="22504"/>
                  </a:lnTo>
                  <a:lnTo>
                    <a:pt x="48107" y="48120"/>
                  </a:lnTo>
                  <a:lnTo>
                    <a:pt x="22491" y="81114"/>
                  </a:lnTo>
                  <a:lnTo>
                    <a:pt x="5892" y="119824"/>
                  </a:lnTo>
                  <a:lnTo>
                    <a:pt x="0" y="162585"/>
                  </a:lnTo>
                  <a:lnTo>
                    <a:pt x="0" y="932776"/>
                  </a:lnTo>
                  <a:lnTo>
                    <a:pt x="5892" y="975537"/>
                  </a:lnTo>
                  <a:lnTo>
                    <a:pt x="22491" y="1014247"/>
                  </a:lnTo>
                  <a:lnTo>
                    <a:pt x="48107" y="1047254"/>
                  </a:lnTo>
                  <a:lnTo>
                    <a:pt x="81102" y="1072883"/>
                  </a:lnTo>
                  <a:lnTo>
                    <a:pt x="119811" y="1089482"/>
                  </a:lnTo>
                  <a:lnTo>
                    <a:pt x="162585" y="1095375"/>
                  </a:lnTo>
                  <a:lnTo>
                    <a:pt x="932776" y="1095375"/>
                  </a:lnTo>
                  <a:lnTo>
                    <a:pt x="975537" y="1089482"/>
                  </a:lnTo>
                  <a:lnTo>
                    <a:pt x="1014247" y="1072883"/>
                  </a:lnTo>
                  <a:lnTo>
                    <a:pt x="1047242" y="1047254"/>
                  </a:lnTo>
                  <a:lnTo>
                    <a:pt x="1072870" y="1014247"/>
                  </a:lnTo>
                  <a:lnTo>
                    <a:pt x="1089469" y="975537"/>
                  </a:lnTo>
                  <a:lnTo>
                    <a:pt x="1090942" y="964857"/>
                  </a:lnTo>
                  <a:lnTo>
                    <a:pt x="1095375" y="932776"/>
                  </a:lnTo>
                  <a:lnTo>
                    <a:pt x="1095375" y="386219"/>
                  </a:lnTo>
                  <a:lnTo>
                    <a:pt x="1095375" y="323037"/>
                  </a:lnTo>
                  <a:lnTo>
                    <a:pt x="1095375" y="162585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2C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197</Words>
  <Application>Microsoft Office PowerPoint</Application>
  <PresentationFormat>Custom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Introduction to Communication</vt:lpstr>
      <vt:lpstr>Understanding Sensory Aids</vt:lpstr>
      <vt:lpstr>The Importance of Audience Analysis</vt:lpstr>
      <vt:lpstr>Integrating Sensory Aids</vt:lpstr>
      <vt:lpstr>Best Practices for Effective Delivery</vt:lpstr>
      <vt:lpstr>Conclusion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2</cp:revision>
  <dcterms:created xsi:type="dcterms:W3CDTF">2024-12-06T08:47:18Z</dcterms:created>
  <dcterms:modified xsi:type="dcterms:W3CDTF">2024-12-05T20:06:03Z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2024-12-06T00:00:00Z</vt:filetime>
  </property>
  <property fmtid="{D5CDD505-2E9C-101B-9397-08002B2CF9AE}" pid="5" name="Producer">
    <vt:lpwstr>GPL Ghostscript 10.04.0</vt:lpwstr>
  </property>
</Properties>
</file>