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rial Black" pitchFamily="34" charset="0"/>
      <p:bold r:id="rId8"/>
    </p:embeddedFont>
    <p:embeddedFont>
      <p:font typeface="DFKai-SB" pitchFamily="65" charset="-120"/>
      <p:regular r:id="rId9"/>
    </p:embeddedFont>
    <p:embeddedFont>
      <p:font typeface="Aharoni" pitchFamily="2" charset="-7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Overpass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599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411997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725" y="3022193"/>
            <a:ext cx="932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8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1206" y="3653899"/>
            <a:ext cx="7702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Principles of Management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22HRM1CC1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07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 Black" pitchFamily="34" charset="0"/>
              </a:rPr>
              <a:t>Controling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20428"/>
            <a:ext cx="7468553" cy="2914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b="1" kern="0" spc="-184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Controlling The Principles of Management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794052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 the dynamic realm of business, mastering the art of management is paramount. At its core, effective management encompasses a sophisticated interplay of principles, practices, and strategies that enable organizations to achieve their goals. One crucial aspect of this intricate dance lies in the ability to control meaning and definition.</a:t>
            </a:r>
            <a:endParaRPr lang="en-US" sz="18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68306A-A5BE-4C0B-1591-97360971C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91" y="7588087"/>
            <a:ext cx="2572109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034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2924" y="2443877"/>
            <a:ext cx="3583067" cy="447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b="1" kern="0" spc="-85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Function and Process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32924" y="3120033"/>
            <a:ext cx="13564553" cy="487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function and process of management involve defining objectives, aligning resources, and orchestrating actions to achieve those goals. This process necessitates a framework for clear communication, efficient decision-making, and consistent execution. It's not merely about issuing directives; it's about fostering a culture of collaboration, accountability, and continuous improvement.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753666" y="3778448"/>
            <a:ext cx="15240" cy="3910608"/>
          </a:xfrm>
          <a:prstGeom prst="roundRect">
            <a:avLst>
              <a:gd name="adj" fmla="val 419673"/>
            </a:avLst>
          </a:prstGeom>
          <a:solidFill>
            <a:srgbClr val="971B55"/>
          </a:solidFill>
          <a:ln/>
        </p:spPr>
      </p:sp>
      <p:sp>
        <p:nvSpPr>
          <p:cNvPr id="6" name="Shape 3"/>
          <p:cNvSpPr/>
          <p:nvPr/>
        </p:nvSpPr>
        <p:spPr>
          <a:xfrm>
            <a:off x="917317" y="4113252"/>
            <a:ext cx="532924" cy="15240"/>
          </a:xfrm>
          <a:prstGeom prst="roundRect">
            <a:avLst>
              <a:gd name="adj" fmla="val 419673"/>
            </a:avLst>
          </a:prstGeom>
          <a:solidFill>
            <a:srgbClr val="971B55"/>
          </a:solidFill>
          <a:ln/>
        </p:spPr>
      </p:sp>
      <p:sp>
        <p:nvSpPr>
          <p:cNvPr id="7" name="Shape 4"/>
          <p:cNvSpPr/>
          <p:nvPr/>
        </p:nvSpPr>
        <p:spPr>
          <a:xfrm>
            <a:off x="590014" y="3949660"/>
            <a:ext cx="342543" cy="342543"/>
          </a:xfrm>
          <a:prstGeom prst="roundRect">
            <a:avLst>
              <a:gd name="adj" fmla="val 18672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1459" y="4013359"/>
            <a:ext cx="7953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1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598771" y="3930729"/>
            <a:ext cx="1791533" cy="223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42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Planning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598771" y="4246007"/>
            <a:ext cx="12498705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Developing strategic goals, formulating action plans, and allocating resources to achieve objectives.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917317" y="5128974"/>
            <a:ext cx="532924" cy="15240"/>
          </a:xfrm>
          <a:prstGeom prst="roundRect">
            <a:avLst>
              <a:gd name="adj" fmla="val 419673"/>
            </a:avLst>
          </a:prstGeom>
          <a:solidFill>
            <a:srgbClr val="971B55"/>
          </a:solidFill>
          <a:ln/>
        </p:spPr>
      </p:sp>
      <p:sp>
        <p:nvSpPr>
          <p:cNvPr id="12" name="Shape 9"/>
          <p:cNvSpPr/>
          <p:nvPr/>
        </p:nvSpPr>
        <p:spPr>
          <a:xfrm>
            <a:off x="590014" y="4965383"/>
            <a:ext cx="342543" cy="342543"/>
          </a:xfrm>
          <a:prstGeom prst="roundRect">
            <a:avLst>
              <a:gd name="adj" fmla="val 18672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98718" y="5029081"/>
            <a:ext cx="125016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2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598771" y="4946452"/>
            <a:ext cx="1791533" cy="223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42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Organizing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598771" y="5261729"/>
            <a:ext cx="12498705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Establishing roles and responsibilities, creating structures for efficient workflows, and delegating tasks to appropriate individuals.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917317" y="6144697"/>
            <a:ext cx="532924" cy="15240"/>
          </a:xfrm>
          <a:prstGeom prst="roundRect">
            <a:avLst>
              <a:gd name="adj" fmla="val 419673"/>
            </a:avLst>
          </a:prstGeom>
          <a:solidFill>
            <a:srgbClr val="971B55"/>
          </a:solidFill>
          <a:ln/>
        </p:spPr>
      </p:sp>
      <p:sp>
        <p:nvSpPr>
          <p:cNvPr id="17" name="Shape 14"/>
          <p:cNvSpPr/>
          <p:nvPr/>
        </p:nvSpPr>
        <p:spPr>
          <a:xfrm>
            <a:off x="590014" y="5981105"/>
            <a:ext cx="342543" cy="342543"/>
          </a:xfrm>
          <a:prstGeom prst="roundRect">
            <a:avLst>
              <a:gd name="adj" fmla="val 18672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00028" y="6044803"/>
            <a:ext cx="122396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3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598771" y="5962174"/>
            <a:ext cx="1791533" cy="223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42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Leading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598771" y="6277451"/>
            <a:ext cx="12498705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Motivating and inspiring teams, fostering collaboration, and setting clear expectations for performance.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917317" y="7160419"/>
            <a:ext cx="532924" cy="15240"/>
          </a:xfrm>
          <a:prstGeom prst="roundRect">
            <a:avLst>
              <a:gd name="adj" fmla="val 419673"/>
            </a:avLst>
          </a:prstGeom>
          <a:solidFill>
            <a:srgbClr val="971B55"/>
          </a:solidFill>
          <a:ln/>
        </p:spPr>
      </p:sp>
      <p:sp>
        <p:nvSpPr>
          <p:cNvPr id="22" name="Shape 19"/>
          <p:cNvSpPr/>
          <p:nvPr/>
        </p:nvSpPr>
        <p:spPr>
          <a:xfrm>
            <a:off x="590014" y="6996827"/>
            <a:ext cx="342543" cy="342543"/>
          </a:xfrm>
          <a:prstGeom prst="roundRect">
            <a:avLst>
              <a:gd name="adj" fmla="val 18672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95385" y="7060525"/>
            <a:ext cx="131683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4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598771" y="6977896"/>
            <a:ext cx="1791533" cy="223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42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Controlling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1598771" y="7293173"/>
            <a:ext cx="12498705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Monitoring progress, evaluating performance against set targets, and making adjustments to ensure goals are met.</a:t>
            </a:r>
            <a:endParaRPr lang="en-US" sz="115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E1969A8-E99C-EF9E-F3A2-EEDCC439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91" y="7547926"/>
            <a:ext cx="2572109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42167"/>
            <a:ext cx="97836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Controlling the Human Element: Budget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324933"/>
            <a:ext cx="1295495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human element is a cornerstone of effective management. Managing people effectively requires understanding individual motivations, fostering a positive work environment, and recognizing the value of diverse perspectives. Budgets play a crucial role in this equation by providing a framework for allocating resources, prioritizing initiatives, and ensuring financial sustainability.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436554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Financial Planning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7724" y="4956810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Developing a comprehensive budget that outlines expected income, expenses, and investment strategies to achieve financial stability and growth.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436554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4956810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Distributing funds to various departments and projects based on their priorities and projected returns, ensuring resources are utilized effectively.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9877901" y="4365546"/>
            <a:ext cx="30094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Performance Monitoring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7901" y="4956810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Tracking actual spending against budgeted amounts, identifying variances, and analyzing the reasons behind them to make informed adjustments.</a:t>
            </a:r>
            <a:endParaRPr lang="en-US" sz="18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F74DAA-0A1D-7F3E-9E41-B872DA2A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140" y="7610389"/>
            <a:ext cx="2572109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194" y="979170"/>
            <a:ext cx="9525119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Zero-Based Budgeting: A Fresh Approach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88194" y="2091690"/>
            <a:ext cx="13054013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Zero-based budgeting (ZBB) is a strategic approach to financial planning that challenges traditional budgeting methods. Instead of simply adjusting previous year's budgets, ZBB requires managers to justify every expenditure from scratch. This means starting with a clean slate and allocating funds based on current needs and priorities, rather than historical spending patterns.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88194" y="3678674"/>
            <a:ext cx="506611" cy="506611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82623" y="3772972"/>
            <a:ext cx="11763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519952" y="3678674"/>
            <a:ext cx="2649379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Justification</a:t>
            </a:r>
            <a:endParaRPr lang="en-US" sz="2050" dirty="0"/>
          </a:p>
        </p:txBody>
      </p:sp>
      <p:sp>
        <p:nvSpPr>
          <p:cNvPr id="7" name="Text 5"/>
          <p:cNvSpPr/>
          <p:nvPr/>
        </p:nvSpPr>
        <p:spPr>
          <a:xfrm>
            <a:off x="1519952" y="4144804"/>
            <a:ext cx="5682734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Each expenditure must be justified and supported by a clear rationale, ensuring that resources are allocated effectively.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7833" y="3678674"/>
            <a:ext cx="506611" cy="506611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588687" y="3772972"/>
            <a:ext cx="18490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8159591" y="3678674"/>
            <a:ext cx="2649379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Prioritization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8159591" y="4144804"/>
            <a:ext cx="5682734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By starting from zero, ZBB compels managers to prioritize essential activities and allocate funds accordingly, focusing on the most critical areas.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88194" y="5703689"/>
            <a:ext cx="506611" cy="506611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50952" y="5797987"/>
            <a:ext cx="18109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2"/>
          <p:cNvSpPr/>
          <p:nvPr/>
        </p:nvSpPr>
        <p:spPr>
          <a:xfrm>
            <a:off x="1519952" y="5703689"/>
            <a:ext cx="2649379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Transparency</a:t>
            </a:r>
            <a:endParaRPr lang="en-US" sz="2050" dirty="0"/>
          </a:p>
        </p:txBody>
      </p:sp>
      <p:sp>
        <p:nvSpPr>
          <p:cNvPr id="15" name="Text 13"/>
          <p:cNvSpPr/>
          <p:nvPr/>
        </p:nvSpPr>
        <p:spPr>
          <a:xfrm>
            <a:off x="1519952" y="6169819"/>
            <a:ext cx="5682734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process of justifying every expenditure promotes transparency and accountability, fostering a culture of informed decision-making.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7833" y="5703689"/>
            <a:ext cx="506611" cy="506611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583686" y="5797987"/>
            <a:ext cx="194786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4</a:t>
            </a:r>
            <a:endParaRPr lang="en-US" sz="2500" dirty="0"/>
          </a:p>
        </p:txBody>
      </p:sp>
      <p:sp>
        <p:nvSpPr>
          <p:cNvPr id="18" name="Text 16"/>
          <p:cNvSpPr/>
          <p:nvPr/>
        </p:nvSpPr>
        <p:spPr>
          <a:xfrm>
            <a:off x="8159591" y="5703689"/>
            <a:ext cx="2649379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Flexibility</a:t>
            </a:r>
            <a:endParaRPr lang="en-US" sz="2050" dirty="0"/>
          </a:p>
        </p:txBody>
      </p:sp>
      <p:sp>
        <p:nvSpPr>
          <p:cNvPr id="19" name="Text 17"/>
          <p:cNvSpPr/>
          <p:nvPr/>
        </p:nvSpPr>
        <p:spPr>
          <a:xfrm>
            <a:off x="8159591" y="6169819"/>
            <a:ext cx="5682734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ZBB allows for greater flexibility in adapting to changing conditions and market dynamics, enabling organizations to respond swiftly to emerging opportunities.</a:t>
            </a:r>
            <a:endParaRPr lang="en-US" sz="17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64F087F-DEFB-F7DA-E94D-FE024107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289" y="7575623"/>
            <a:ext cx="2572109" cy="619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534</Words>
  <Application>Microsoft Office PowerPoint</Application>
  <PresentationFormat>Custom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DFKai-SB</vt:lpstr>
      <vt:lpstr>Times New Roman</vt:lpstr>
      <vt:lpstr>Aharoni</vt:lpstr>
      <vt:lpstr>Calibri</vt:lpstr>
      <vt:lpstr>Overpass Bold</vt:lpstr>
      <vt:lpstr>Overpass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3</cp:revision>
  <dcterms:created xsi:type="dcterms:W3CDTF">2024-11-11T11:20:43Z</dcterms:created>
  <dcterms:modified xsi:type="dcterms:W3CDTF">2024-11-29T08:12:13Z</dcterms:modified>
</cp:coreProperties>
</file>