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4630400" cy="8229600"/>
  <p:notesSz cx="8229600" cy="14630400"/>
  <p:embeddedFontLst>
    <p:embeddedFont>
      <p:font typeface="Arial Black" pitchFamily="34" charset="0"/>
      <p:bold r:id="rId9"/>
    </p:embeddedFont>
    <p:embeddedFont>
      <p:font typeface="DFKai-SB" pitchFamily="65" charset="-120"/>
      <p:regular r:id="rId10"/>
    </p:embeddedFont>
    <p:embeddedFont>
      <p:font typeface="Aharoni" pitchFamily="2" charset="-79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DM Sans Semi Bold" charset="0"/>
      <p:regular r:id="rId16"/>
    </p:embeddedFont>
    <p:embeddedFont>
      <p:font typeface="Inter Medium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001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599" y="411997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0725" y="3022193"/>
            <a:ext cx="9329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8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1206" y="3653899"/>
            <a:ext cx="7702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Principles of Management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22HRM1CC1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5107" y="4742481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Unit-IV 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Leading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656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32980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endParaRPr lang="en-US" sz="6150" dirty="0">
              <a:solidFill>
                <a:srgbClr val="030303"/>
              </a:solidFill>
              <a:latin typeface="DM Sans Semi Bold" pitchFamily="34" charset="0"/>
              <a:ea typeface="DM Sans Semi Bold" pitchFamily="34" charset="-122"/>
              <a:cs typeface="DM Sans Semi Bold" pitchFamily="34" charset="-120"/>
            </a:endParaRPr>
          </a:p>
          <a:p>
            <a:pPr marL="0" indent="0">
              <a:lnSpc>
                <a:spcPts val="7700"/>
              </a:lnSpc>
              <a:buNone/>
            </a:pPr>
            <a:endParaRPr lang="en-US" sz="6150" dirty="0">
              <a:solidFill>
                <a:srgbClr val="030303"/>
              </a:solidFill>
              <a:latin typeface="DM Sans Semi Bold" pitchFamily="34" charset="0"/>
              <a:ea typeface="DM Sans Semi Bold" pitchFamily="34" charset="-122"/>
              <a:cs typeface="DM Sans Semi Bold" pitchFamily="34" charset="-120"/>
            </a:endParaRPr>
          </a:p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Leading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520779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Leadership is a complex and multifaceted concept. It is about inspiring, motivating, and guiding individuals and teams to achieve a common goal.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5657" y="1053346"/>
            <a:ext cx="6181130" cy="642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Understanding Individual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6205657" y="2234803"/>
            <a:ext cx="462320" cy="46232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6383179" y="2311837"/>
            <a:ext cx="107275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873478" y="2234803"/>
            <a:ext cx="256889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Individual Needs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873478" y="2679144"/>
            <a:ext cx="3082171" cy="19723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Understanding individual needs is critical to motivating them. These needs may be related to personal growth, recognition, or simply a sense of belonging.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1151" y="2234803"/>
            <a:ext cx="462320" cy="46232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10303312" y="2311837"/>
            <a:ext cx="177879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0828973" y="2234803"/>
            <a:ext cx="3082171" cy="642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Strengths and Weaknesses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828973" y="3000256"/>
            <a:ext cx="3082171" cy="164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 need to understand the strengths and weaknesses of their team members to allocate tasks effectively and provide support.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05657" y="5088136"/>
            <a:ext cx="462320" cy="46232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3" name="Text 10"/>
          <p:cNvSpPr/>
          <p:nvPr/>
        </p:nvSpPr>
        <p:spPr>
          <a:xfrm>
            <a:off x="6344483" y="5165169"/>
            <a:ext cx="184666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6873478" y="5088136"/>
            <a:ext cx="2809161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Communication Styles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873478" y="5532477"/>
            <a:ext cx="3082171" cy="164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Effective leaders adapt their communication style to the needs of each individual to ensure everyone feels heard and understood.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0161151" y="5088136"/>
            <a:ext cx="462320" cy="462320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</p:sp>
      <p:sp>
        <p:nvSpPr>
          <p:cNvPr id="17" name="Text 14"/>
          <p:cNvSpPr/>
          <p:nvPr/>
        </p:nvSpPr>
        <p:spPr>
          <a:xfrm>
            <a:off x="10293906" y="5165169"/>
            <a:ext cx="196691" cy="308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10828973" y="5088136"/>
            <a:ext cx="256889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Motivation Factors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10828973" y="5532477"/>
            <a:ext cx="3082171" cy="164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 should understand what motivates each team member and tailor their approach to tap into those motivators.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3887613-2B6B-81EB-5263-105883F1F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198" y="7696154"/>
            <a:ext cx="2263336" cy="5334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108003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Group and group dynamics-Leadership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Teamwork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 foster teamwork by promoting collaboration and encouraging team members to support each other.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Conflict Resolution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 guide team members in resolving conflicts constructively, fostering open communication and seeking mutually agreeable solutions.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Decision-Making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 involve team members in the decision-making process, creating an environment where everyone feels valued and their opinions are respected.</a:t>
            </a:r>
            <a:endParaRPr lang="en-US" sz="17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F4E0B7-F455-E18F-3DCF-4667DDC88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064" y="7606038"/>
            <a:ext cx="2263336" cy="5334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9938" y="538520"/>
            <a:ext cx="4882396" cy="610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Managerial Leading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38" y="1441728"/>
            <a:ext cx="976432" cy="15623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39263" y="1636990"/>
            <a:ext cx="244113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Goal Setting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439263" y="2059186"/>
            <a:ext cx="6507599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 set clear, achievable goals and ensure team members understand their roles in achieving them.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938" y="3004066"/>
            <a:ext cx="976432" cy="15623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39263" y="3199328"/>
            <a:ext cx="3115866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Performance Management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439263" y="3621524"/>
            <a:ext cx="6507599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 provide regular feedback to team members, recognizing achievements and addressing areas for improvement.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938" y="4566404"/>
            <a:ext cx="976432" cy="1562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39263" y="4761667"/>
            <a:ext cx="244113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Delegation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439263" y="5183862"/>
            <a:ext cx="6507599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 delegate tasks effectively, empowering team members and fostering their growth.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938" y="6128742"/>
            <a:ext cx="976432" cy="15623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39263" y="6324005"/>
            <a:ext cx="2441138" cy="305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Mentorship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7439263" y="6746200"/>
            <a:ext cx="6507599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Leaders provide guidance and support to team members, helping them develop their skills and advance in their careers.</a:t>
            </a:r>
            <a:endParaRPr lang="en-US" sz="1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BC406E-3E87-06FF-5190-125C98AD00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6325" y="7606038"/>
            <a:ext cx="2263336" cy="5334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364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188" y="3558064"/>
            <a:ext cx="7806452" cy="659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Leadership theories and styles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38188" y="4533543"/>
            <a:ext cx="13154025" cy="2774275"/>
          </a:xfrm>
          <a:prstGeom prst="roundRect">
            <a:avLst>
              <a:gd name="adj" fmla="val 114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45808" y="4541163"/>
            <a:ext cx="13138785" cy="60543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56667" y="4675227"/>
            <a:ext cx="6143863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Transformational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7529870" y="4675227"/>
            <a:ext cx="6143863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Inspire and motivate followers to achieve a greater purpose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745808" y="5146596"/>
            <a:ext cx="13138785" cy="60543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56667" y="5280660"/>
            <a:ext cx="6143863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Transactional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7529870" y="5280660"/>
            <a:ext cx="6143863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Focus on rewards and punishments to motivate followers</a:t>
            </a:r>
            <a:endParaRPr lang="en-US" sz="1650" dirty="0"/>
          </a:p>
        </p:txBody>
      </p:sp>
      <p:sp>
        <p:nvSpPr>
          <p:cNvPr id="11" name="Shape 8"/>
          <p:cNvSpPr/>
          <p:nvPr/>
        </p:nvSpPr>
        <p:spPr>
          <a:xfrm>
            <a:off x="745808" y="5752028"/>
            <a:ext cx="13138785" cy="94273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56667" y="5886093"/>
            <a:ext cx="6143863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Servant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529870" y="5886093"/>
            <a:ext cx="6143863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Prioritize the needs of followers and empower them to achieve their full potential</a:t>
            </a:r>
            <a:endParaRPr lang="en-US" sz="1650" dirty="0"/>
          </a:p>
        </p:txBody>
      </p:sp>
      <p:sp>
        <p:nvSpPr>
          <p:cNvPr id="14" name="Shape 11"/>
          <p:cNvSpPr/>
          <p:nvPr/>
        </p:nvSpPr>
        <p:spPr>
          <a:xfrm>
            <a:off x="745808" y="6694765"/>
            <a:ext cx="13138785" cy="60543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956667" y="6828830"/>
            <a:ext cx="6143863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Autocratic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7529870" y="6828830"/>
            <a:ext cx="6143863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Exercise absolute control and make decisions independently</a:t>
            </a:r>
            <a:endParaRPr lang="en-US" sz="16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127867-398B-5803-981A-FA9B814E0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7064" y="7646528"/>
            <a:ext cx="2263336" cy="5334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359</Words>
  <Application>Microsoft Office PowerPoint</Application>
  <PresentationFormat>Custom</PresentationFormat>
  <Paragraphs>59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DFKai-SB</vt:lpstr>
      <vt:lpstr>Times New Roman</vt:lpstr>
      <vt:lpstr>Aharoni</vt:lpstr>
      <vt:lpstr>Calibri</vt:lpstr>
      <vt:lpstr>DM Sans Semi Bold</vt:lpstr>
      <vt:lpstr>Inter Medium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4</cp:revision>
  <dcterms:created xsi:type="dcterms:W3CDTF">2024-11-11T11:15:17Z</dcterms:created>
  <dcterms:modified xsi:type="dcterms:W3CDTF">2024-11-29T08:10:48Z</dcterms:modified>
</cp:coreProperties>
</file>