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rial Black" pitchFamily="34" charset="0"/>
      <p:bold r:id="rId8"/>
    </p:embeddedFont>
    <p:embeddedFont>
      <p:font typeface="DFKai-SB" pitchFamily="65" charset="-120"/>
      <p:regular r:id="rId9"/>
    </p:embeddedFont>
    <p:embeddedFont>
      <p:font typeface="Aharoni" pitchFamily="2" charset="-7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rben" charset="0"/>
      <p:regular r:id="rId15"/>
    </p:embeddedFont>
    <p:embeddedFont>
      <p:font typeface="Nobile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795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411997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725" y="3022193"/>
            <a:ext cx="932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8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1206" y="3653899"/>
            <a:ext cx="7702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Principles of Management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22HRM1CC1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07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Unit-I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Introduction to Management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51742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Introduction to Management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848338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Principles of management are fundamental guidelines and rules that guide managers in achieving organizational goals. These principles provide a framework for effective decision-making, planning, organizing, leading, and controlling resources. They are applicable to all types of organizations, from small businesses to large corporations, and encompass various management functions.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29781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30543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280904"/>
            <a:ext cx="253317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Kaviyarasan R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CCC1FF-1B43-F940-AC1D-2D81FC334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47" y="6280904"/>
            <a:ext cx="3096057" cy="447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050" y="463391"/>
            <a:ext cx="7141012" cy="5250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Management Functions and Process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828556" y="1240393"/>
            <a:ext cx="22860" cy="6525697"/>
          </a:xfrm>
          <a:prstGeom prst="roundRect">
            <a:avLst>
              <a:gd name="adj" fmla="val 308689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1006138" y="1606867"/>
            <a:ext cx="588050" cy="22860"/>
          </a:xfrm>
          <a:prstGeom prst="roundRect">
            <a:avLst>
              <a:gd name="adj" fmla="val 308689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650974" y="1429345"/>
            <a:ext cx="378023" cy="3780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02660" y="1492329"/>
            <a:ext cx="74533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764030" y="1408390"/>
            <a:ext cx="2100143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Planning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764030" y="1771650"/>
            <a:ext cx="6791920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Planning involves setting goals and outlining strategies to achieve them. It includes analyzing the environment, forecasting future trends, developing action plans, and allocating resources.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006138" y="3280291"/>
            <a:ext cx="588050" cy="22860"/>
          </a:xfrm>
          <a:prstGeom prst="roundRect">
            <a:avLst>
              <a:gd name="adj" fmla="val 308689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650974" y="3102769"/>
            <a:ext cx="378023" cy="3780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74204" y="3165753"/>
            <a:ext cx="131445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764030" y="3081814"/>
            <a:ext cx="2100143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Organizing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764030" y="3445073"/>
            <a:ext cx="6791920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Organizing involves structuring the organization to achieve planned goals. It includes defining roles and responsibilities, assigning tasks, coordinating activities, and building a strong team.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1006138" y="4953714"/>
            <a:ext cx="588050" cy="22860"/>
          </a:xfrm>
          <a:prstGeom prst="roundRect">
            <a:avLst>
              <a:gd name="adj" fmla="val 308689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50974" y="4776192"/>
            <a:ext cx="378023" cy="3780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69203" y="4839176"/>
            <a:ext cx="141565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764030" y="4755237"/>
            <a:ext cx="2100143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Leading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764030" y="5118497"/>
            <a:ext cx="6791920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Leading involves motivating and guiding employees to achieve organizational goals. It includes communicating effectively, setting a vision, fostering teamwork, and providing feedback.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1006138" y="6627138"/>
            <a:ext cx="588050" cy="22860"/>
          </a:xfrm>
          <a:prstGeom prst="roundRect">
            <a:avLst>
              <a:gd name="adj" fmla="val 308689"/>
            </a:avLst>
          </a:prstGeom>
          <a:solidFill>
            <a:srgbClr val="B8BFDF"/>
          </a:solidFill>
          <a:ln/>
        </p:spPr>
      </p:sp>
      <p:sp>
        <p:nvSpPr>
          <p:cNvPr id="21" name="Shape 18"/>
          <p:cNvSpPr/>
          <p:nvPr/>
        </p:nvSpPr>
        <p:spPr>
          <a:xfrm>
            <a:off x="650974" y="6449616"/>
            <a:ext cx="378023" cy="3780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75871" y="6512600"/>
            <a:ext cx="128111" cy="252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1764030" y="6428661"/>
            <a:ext cx="2100143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Controlling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764030" y="6791920"/>
            <a:ext cx="6791920" cy="806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Controlling involves monitoring progress, evaluating performance, and taking corrective actions to ensure that plans are executed as intended and goals are achieved.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8656"/>
            <a:ext cx="61711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Scientific Management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962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8696" y="2181225"/>
            <a:ext cx="1004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20962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Focus on Efficiency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2586633"/>
            <a:ext cx="56709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Scientific management emphasizes maximizing efficiency by using scientific methods to analyze and optimize work processes. It involves breaking down tasks into smaller components and developing standardized procedures to improve productivity.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20962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95116" y="2181225"/>
            <a:ext cx="1774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65783" y="2096214"/>
            <a:ext cx="29760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Selection and Training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165783" y="2586633"/>
            <a:ext cx="56709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Scientific management stresses the importance of selecting and training employees based on their skills and abilities. It aims to ensure that workers are well-suited for their roles and equipped with the necessary knowledge and skills to perform effectively.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52460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3333" y="5331023"/>
            <a:ext cx="19109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5246013"/>
            <a:ext cx="44492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Work-Study and Standardization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530906" y="5736431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Scientific management emphasizes the use of work-study techniques to analyze and standardize work methods. It involves observing and measuring work processes to identify areas for improvement and implement best practices.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52460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97259" y="5331023"/>
            <a:ext cx="1729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165783" y="5246013"/>
            <a:ext cx="39385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Compensation and Incentives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165783" y="5736431"/>
            <a:ext cx="56709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Scientific management advocates for a fair and equitable compensation system, often based on output or productivity. It recognizes the importance of providing incentives to motivate employees and encourage higher performance levels.</a:t>
            </a:r>
            <a:endParaRPr lang="en-US" sz="175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E53A7A-F166-0F5F-F177-BAB23BE4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343" y="7759561"/>
            <a:ext cx="3096057" cy="447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76149"/>
            <a:ext cx="127448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Indian Management Thought - trends and issues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519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Trends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330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Increased focus on ethical and sustainable practices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7524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Growing adoption of technology and digital transformation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803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Emphasis on innovation and entrepreneurship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12254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Greater emphasis on employee well-being and work-life balance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28519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Issues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43304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Bridging the gap between traditional values and modern management practices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2381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Managing a diverse workforce with varying skill sets and cultural backgrounds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Addressing the challenges of talent retention and skill development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84835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Balancing economic growth with social responsibility and environmental sustainability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0BDEEE-4477-AD1B-F5B5-C52F9CB2A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343" y="7759561"/>
            <a:ext cx="3096057" cy="447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467</Words>
  <Application>Microsoft Office PowerPoint</Application>
  <PresentationFormat>Custom</PresentationFormat>
  <Paragraphs>56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DFKai-SB</vt:lpstr>
      <vt:lpstr>Times New Roman</vt:lpstr>
      <vt:lpstr>Aharoni</vt:lpstr>
      <vt:lpstr>Calibri</vt:lpstr>
      <vt:lpstr>Corben</vt:lpstr>
      <vt:lpstr>Nobile</vt:lpstr>
      <vt:lpstr>Nobile Bold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6</cp:revision>
  <dcterms:created xsi:type="dcterms:W3CDTF">2024-11-11T10:22:07Z</dcterms:created>
  <dcterms:modified xsi:type="dcterms:W3CDTF">2024-11-29T08:07:44Z</dcterms:modified>
</cp:coreProperties>
</file>