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61" r:id="rId2"/>
    <p:sldId id="256" r:id="rId3"/>
    <p:sldId id="257" r:id="rId4"/>
    <p:sldId id="258" r:id="rId5"/>
    <p:sldId id="259" r:id="rId6"/>
  </p:sldIdLst>
  <p:sldSz cx="14630400" cy="8229600"/>
  <p:notesSz cx="8229600" cy="14630400"/>
  <p:embeddedFontLst>
    <p:embeddedFont>
      <p:font typeface="Aharoni" panose="02010803020104030203" pitchFamily="2" charset="-79"/>
      <p:bold r:id="rId8"/>
    </p:embeddedFont>
    <p:embeddedFont>
      <p:font typeface="Arial Black" panose="020B0A04020102020204" pitchFamily="34" charset="0"/>
      <p:bold r:id="rId9"/>
    </p:embeddedFont>
    <p:embeddedFont>
      <p:font typeface="Tomorrow" panose="020B0604020202020204" charset="0"/>
      <p:regular r:id="rId10"/>
    </p:embeddedFont>
    <p:embeddedFont>
      <p:font typeface="Tomorrow Semi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858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FEFE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CFCFC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1586" y="361378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932" y="2946206"/>
            <a:ext cx="980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Programme</a:t>
            </a:r>
            <a:r>
              <a:rPr lang="en-US" sz="32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8931" y="3699269"/>
            <a:ext cx="90521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GB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Personality and Soft Skills Development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22HRM2NME1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364" y="4725058"/>
            <a:ext cx="8451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Arial Black" pitchFamily="34" charset="0"/>
              </a:rPr>
              <a:t> Unit-III</a:t>
            </a:r>
            <a:endParaRPr lang="en-US" sz="28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Communication Skills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59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719983"/>
            <a:ext cx="631781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Communication Skills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7689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Effective communication is a critical skill that allows us to share ideas, resolve conflicts, and build strong relationships in personal and professional settings.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12968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513730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5112782"/>
            <a:ext cx="127063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61615C"/>
                </a:solidFill>
                <a:latin typeface="Tomorrow Bold" pitchFamily="34" charset="0"/>
                <a:ea typeface="Tomorrow Bold" pitchFamily="34" charset="-122"/>
                <a:cs typeface="Tomorrow Bold" pitchFamily="34" charset="-120"/>
              </a:rPr>
              <a:t>by Kavin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4804A-8742-8D41-E3FD-BED16E95C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28" y="5112782"/>
            <a:ext cx="3353268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004060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Types of Communication and its Relevance to Different Situations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88594"/>
            <a:ext cx="32964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Verbal Communication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Spoken words, tone, and body language are effective for face-to-face interactions, presentations, and negotiations.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988594"/>
            <a:ext cx="342292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Written Communication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56973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Emails, reports, and proposals are valuable for documenting information and communicating complex ideas.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988594"/>
            <a:ext cx="3978116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Non-Verbal Communication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92406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Gestures, facial expressions, and eye contact can enhance or undermine the intended message.</a:t>
            </a:r>
            <a:endParaRPr lang="en-US" sz="17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E318D6-6A13-BF09-48E5-8DBCFA58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7268" y="7652853"/>
            <a:ext cx="3353268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14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8044" y="606266"/>
            <a:ext cx="7600712" cy="13780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0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Active Listening and Oral Communication Skills</a:t>
            </a:r>
            <a:endParaRPr lang="en-US" sz="4300" dirty="0"/>
          </a:p>
        </p:txBody>
      </p:sp>
      <p:sp>
        <p:nvSpPr>
          <p:cNvPr id="4" name="Shape 1"/>
          <p:cNvSpPr/>
          <p:nvPr/>
        </p:nvSpPr>
        <p:spPr>
          <a:xfrm>
            <a:off x="6573441" y="2314932"/>
            <a:ext cx="30480" cy="5309949"/>
          </a:xfrm>
          <a:prstGeom prst="roundRect">
            <a:avLst>
              <a:gd name="adj" fmla="val 108513"/>
            </a:avLst>
          </a:prstGeom>
          <a:solidFill>
            <a:srgbClr val="D6D0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6806208" y="2795707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D6D0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6340673" y="256293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0EA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513433" y="2645569"/>
            <a:ext cx="150495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</a:t>
            </a:r>
            <a:endParaRPr lang="en-US" sz="2600" dirty="0"/>
          </a:p>
        </p:txBody>
      </p:sp>
      <p:sp>
        <p:nvSpPr>
          <p:cNvPr id="8" name="Text 5"/>
          <p:cNvSpPr/>
          <p:nvPr/>
        </p:nvSpPr>
        <p:spPr>
          <a:xfrm>
            <a:off x="7801332" y="2535317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Attentive Listening</a:t>
            </a:r>
            <a:endParaRPr lang="en-US" sz="2150" dirty="0"/>
          </a:p>
        </p:txBody>
      </p:sp>
      <p:sp>
        <p:nvSpPr>
          <p:cNvPr id="9" name="Text 6"/>
          <p:cNvSpPr/>
          <p:nvPr/>
        </p:nvSpPr>
        <p:spPr>
          <a:xfrm>
            <a:off x="7801332" y="301204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Focus on the speaker, ask clarifying questions, and avoid interrupting.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806208" y="4639151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D6D0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6340673" y="4406384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0EA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6477476" y="4489013"/>
            <a:ext cx="22229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</a:t>
            </a:r>
            <a:endParaRPr lang="en-US" sz="2600" dirty="0"/>
          </a:p>
        </p:txBody>
      </p:sp>
      <p:sp>
        <p:nvSpPr>
          <p:cNvPr id="13" name="Text 10"/>
          <p:cNvSpPr/>
          <p:nvPr/>
        </p:nvSpPr>
        <p:spPr>
          <a:xfrm>
            <a:off x="7801332" y="4378762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Concise Delivery</a:t>
            </a:r>
            <a:endParaRPr lang="en-US" sz="2150" dirty="0"/>
          </a:p>
        </p:txBody>
      </p:sp>
      <p:sp>
        <p:nvSpPr>
          <p:cNvPr id="14" name="Text 11"/>
          <p:cNvSpPr/>
          <p:nvPr/>
        </p:nvSpPr>
        <p:spPr>
          <a:xfrm>
            <a:off x="7801332" y="4855488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Organize thoughts, speak clearly, and tailor the message to the audience.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6806208" y="6482596"/>
            <a:ext cx="771644" cy="30480"/>
          </a:xfrm>
          <a:prstGeom prst="roundRect">
            <a:avLst>
              <a:gd name="adj" fmla="val 108513"/>
            </a:avLst>
          </a:prstGeom>
          <a:solidFill>
            <a:srgbClr val="D6D0D0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6340673" y="6249829"/>
            <a:ext cx="496014" cy="496014"/>
          </a:xfrm>
          <a:prstGeom prst="roundRect">
            <a:avLst>
              <a:gd name="adj" fmla="val 6668"/>
            </a:avLst>
          </a:prstGeom>
          <a:solidFill>
            <a:srgbClr val="F0EA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6478191" y="6332458"/>
            <a:ext cx="220980" cy="3307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3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7801332" y="6222206"/>
            <a:ext cx="2756178" cy="3444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Confident Presence</a:t>
            </a:r>
            <a:endParaRPr lang="en-US" sz="2150" dirty="0"/>
          </a:p>
        </p:txBody>
      </p:sp>
      <p:sp>
        <p:nvSpPr>
          <p:cNvPr id="19" name="Text 16"/>
          <p:cNvSpPr/>
          <p:nvPr/>
        </p:nvSpPr>
        <p:spPr>
          <a:xfrm>
            <a:off x="7801332" y="6698933"/>
            <a:ext cx="6057424" cy="7055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Maintain eye contact, use appropriate body language, and project a positive tone.</a:t>
            </a:r>
            <a:endParaRPr lang="en-US" sz="17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D60C4AE-7168-B749-AC03-78DC3300DD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7268" y="7652853"/>
            <a:ext cx="3353268" cy="56205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D1D1B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Reasoning and Logical Deduction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971550" y="3386138"/>
            <a:ext cx="154781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Critical Thinking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79154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Analyze information objectively, identify patterns, and draw well-reasoned conclusions.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30112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4826318" y="3386138"/>
            <a:ext cx="22860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Problem-Solving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379154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Break down complex issues, consider multiple perspectives, and devise creative solutions.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72512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0EAE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935236" y="5810131"/>
            <a:ext cx="227290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7251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61615C"/>
                </a:solidFill>
                <a:latin typeface="Tomorrow Semi Bold" pitchFamily="34" charset="0"/>
                <a:ea typeface="Tomorrow Semi Bold" pitchFamily="34" charset="-122"/>
                <a:cs typeface="Tomorrow Semi Bold" pitchFamily="34" charset="-120"/>
              </a:rPr>
              <a:t>Decision-Making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21553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61615C"/>
                </a:solidFill>
                <a:latin typeface="Tomorrow" pitchFamily="34" charset="0"/>
                <a:ea typeface="Tomorrow" pitchFamily="34" charset="-122"/>
                <a:cs typeface="Tomorrow" pitchFamily="34" charset="-120"/>
              </a:rPr>
              <a:t>Weigh the pros and cons, anticipate potential consequences, and make informed choices.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</Words>
  <Application>Microsoft Office PowerPoint</Application>
  <PresentationFormat>Custom</PresentationFormat>
  <Paragraphs>46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Tomorrow Semi Bold</vt:lpstr>
      <vt:lpstr>Aharoni</vt:lpstr>
      <vt:lpstr>Tomorrow Bold</vt:lpstr>
      <vt:lpstr>Arial Black</vt:lpstr>
      <vt:lpstr>Arial</vt:lpstr>
      <vt:lpstr>Tomorrow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Aadhi N</cp:lastModifiedBy>
  <cp:revision>3</cp:revision>
  <dcterms:created xsi:type="dcterms:W3CDTF">2024-11-13T08:00:12Z</dcterms:created>
  <dcterms:modified xsi:type="dcterms:W3CDTF">2024-11-29T09:14:51Z</dcterms:modified>
</cp:coreProperties>
</file>