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4630400" cy="8229600"/>
  <p:notesSz cx="8229600" cy="14630400"/>
  <p:embeddedFontLst>
    <p:embeddedFont>
      <p:font typeface="Aharoni" panose="02010803020104030203" pitchFamily="2" charset="-79"/>
      <p:bold r:id="rId9"/>
    </p:embeddedFont>
    <p:embeddedFont>
      <p:font typeface="Arial Black" panose="020B0A04020102020204" pitchFamily="34" charset="0"/>
      <p:bold r:id="rId10"/>
    </p:embeddedFont>
    <p:embeddedFont>
      <p:font typeface="Fraunces Extra Bold" panose="020B0604020202020204" charset="0"/>
      <p:regular r:id="rId11"/>
    </p:embeddedFont>
    <p:embeddedFont>
      <p:font typeface="Nobil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9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1586" y="361378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932" y="2946206"/>
            <a:ext cx="980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Programme</a:t>
            </a:r>
            <a:r>
              <a:rPr lang="en-US" sz="32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8931" y="3699269"/>
            <a:ext cx="9052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GB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Personality and Soft Skills Development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22HRM2NME1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364" y="4725058"/>
            <a:ext cx="8451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 Unit-I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Foundation of Personality Development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59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44084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Foundations of Personality Development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518898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Personality development is a lifelong journey of self-discovery, where individuals explore and refine their unique traits, values, and behaviors. This foundational understanding lays the groundwork for personal growth, healthy relationships, and success in various aspects of life.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605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6130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588562"/>
            <a:ext cx="127837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Kavin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C267ED-AD57-DB7F-4805-A179EB664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37" y="6543997"/>
            <a:ext cx="2610214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6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Definition, Structure, Scope and Types of Personality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Personality is the unique combination of an individual's thoughts, emotions, and behaviors that shape their interaction with the world.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Structure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8828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Personality is composed of traits, temperament, and individual differences that form the core of a person's identity.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Scope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882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Personality development encompasses the evolution of one's self-perception, interpersonal skills, and adaptability to various life situations.</a:t>
            </a:r>
            <a:endParaRPr lang="en-US" sz="17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F4DDC2-7546-3A51-34DC-67CBE25E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186" y="7652142"/>
            <a:ext cx="2610214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31466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Johari Window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1472727"/>
            <a:ext cx="30480" cy="5463183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845022" y="1945479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49960" y="170655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535460" y="1823320"/>
            <a:ext cx="1697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778591" y="17987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Open Self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778591" y="2163601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Aspects of the self that are known to both the individual and others.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01207" y="3184663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343513" y="2925365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509147" y="3010376"/>
            <a:ext cx="22240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778591" y="29751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Blind Self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754154" y="3386708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Traits or behaviors that are unknown to the individual but apparent to others.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23335" y="4674395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43513" y="4434484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95913" y="4519494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927717" y="62536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Unknown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846201" y="4896565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Private aspects of the self that are known to the individual but hidden from others.</a:t>
            </a:r>
            <a:endParaRPr lang="en-US" sz="175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1AED77-DD86-7825-18B8-108B2C64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780" y="7743757"/>
            <a:ext cx="2610214" cy="485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ECBE45-8CA4-A75C-97AA-73EDD6E6E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20" y="2041363"/>
            <a:ext cx="5881869" cy="4515968"/>
          </a:xfrm>
          <a:prstGeom prst="rect">
            <a:avLst/>
          </a:prstGeom>
        </p:spPr>
      </p:pic>
      <p:sp>
        <p:nvSpPr>
          <p:cNvPr id="2" name="Shape 12">
            <a:extLst>
              <a:ext uri="{FF2B5EF4-FFF2-40B4-BE49-F238E27FC236}">
                <a16:creationId xmlns:a16="http://schemas.microsoft.com/office/drawing/2014/main" id="{90EB06D9-80DB-8D42-59C6-04579C22313F}"/>
              </a:ext>
            </a:extLst>
          </p:cNvPr>
          <p:cNvSpPr/>
          <p:nvPr/>
        </p:nvSpPr>
        <p:spPr>
          <a:xfrm>
            <a:off x="6854346" y="6452873"/>
            <a:ext cx="793790" cy="30480"/>
          </a:xfrm>
          <a:prstGeom prst="roundRect">
            <a:avLst>
              <a:gd name="adj" fmla="val 669768"/>
            </a:avLst>
          </a:prstGeom>
          <a:solidFill>
            <a:srgbClr val="CED9C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3">
            <a:extLst>
              <a:ext uri="{FF2B5EF4-FFF2-40B4-BE49-F238E27FC236}">
                <a16:creationId xmlns:a16="http://schemas.microsoft.com/office/drawing/2014/main" id="{66BB573F-98EE-CC0A-ECEC-E4013582BF02}"/>
              </a:ext>
            </a:extLst>
          </p:cNvPr>
          <p:cNvSpPr/>
          <p:nvPr/>
        </p:nvSpPr>
        <p:spPr>
          <a:xfrm>
            <a:off x="6364364" y="6246571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r>
              <a:rPr lang="en-US" sz="2400" b="1" dirty="0"/>
              <a:t>4</a:t>
            </a:r>
            <a:endParaRPr lang="en-IN" sz="2400" b="1" dirty="0"/>
          </a:p>
        </p:txBody>
      </p:sp>
      <p:sp>
        <p:nvSpPr>
          <p:cNvPr id="25" name="Text 15">
            <a:extLst>
              <a:ext uri="{FF2B5EF4-FFF2-40B4-BE49-F238E27FC236}">
                <a16:creationId xmlns:a16="http://schemas.microsoft.com/office/drawing/2014/main" id="{A0381DF0-6D3F-52FF-549A-BAD262DD7137}"/>
              </a:ext>
            </a:extLst>
          </p:cNvPr>
          <p:cNvSpPr/>
          <p:nvPr/>
        </p:nvSpPr>
        <p:spPr>
          <a:xfrm>
            <a:off x="7827846" y="45422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Hidden Self</a:t>
            </a:r>
            <a:endParaRPr lang="en-US" sz="2200" dirty="0"/>
          </a:p>
        </p:txBody>
      </p:sp>
      <p:sp>
        <p:nvSpPr>
          <p:cNvPr id="28" name="Text 16">
            <a:extLst>
              <a:ext uri="{FF2B5EF4-FFF2-40B4-BE49-F238E27FC236}">
                <a16:creationId xmlns:a16="http://schemas.microsoft.com/office/drawing/2014/main" id="{3D1F66DA-DFF6-85B8-678F-99BCB4A8883F}"/>
              </a:ext>
            </a:extLst>
          </p:cNvPr>
          <p:cNvSpPr/>
          <p:nvPr/>
        </p:nvSpPr>
        <p:spPr>
          <a:xfrm>
            <a:off x="7927717" y="6607971"/>
            <a:ext cx="64592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Unknown Area of the Johari Window represents traits or potentials neither you nor others are aware of, revealed through self-discovery or new experiences.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9755"/>
            <a:ext cx="68272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SWOT Analysis &amp; Scope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1948696"/>
            <a:ext cx="3664863" cy="2758559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1755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Strengths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2665928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Identifying and leveraging one's innate talents and capabilities to achieve personal and professional goals.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1948696"/>
            <a:ext cx="3664863" cy="2758559"/>
          </a:xfrm>
          <a:prstGeom prst="roundRect">
            <a:avLst>
              <a:gd name="adj" fmla="val 7400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2281" y="217551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Weaknesses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2665928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Acknowledging areas for improvement and developing strategies to overcome personal limitations.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34069"/>
            <a:ext cx="3664863" cy="2395657"/>
          </a:xfrm>
          <a:prstGeom prst="roundRect">
            <a:avLst>
              <a:gd name="adj" fmla="val 8521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06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Opportunities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651302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Recognizing external factors that can contribute to personal growth and career advancement.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4934069"/>
            <a:ext cx="3664863" cy="2395657"/>
          </a:xfrm>
          <a:prstGeom prst="roundRect">
            <a:avLst>
              <a:gd name="adj" fmla="val 8521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912281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Threats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12281" y="5651302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Anticipating and mitigating potential obstacles or challenges that may impede personal development.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39979"/>
            <a:ext cx="93528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Self-Esteem and Self-Knowledge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68891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Self-Awareness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97312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Understanding one's own values, beliefs, and personality traits is the foundation for personal growth.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68891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Self-Acceptance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5973128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Embracing one's strengths and weaknesses with compassion promotes a healthy sense of self-worth.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68891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482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Self-Improvement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5973128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Continuously seeking to enhance personal skills and behaviors leads to greater confidence and fulfillment.</a:t>
            </a:r>
            <a:endParaRPr lang="en-US" sz="17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CE6160-CD2E-B369-4174-41E58139C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0780" y="7743757"/>
            <a:ext cx="2610214" cy="4858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376</Words>
  <Application>Microsoft Office PowerPoint</Application>
  <PresentationFormat>Custom</PresentationFormat>
  <Paragraphs>56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Aharoni</vt:lpstr>
      <vt:lpstr>Fraunces Extra Bold</vt:lpstr>
      <vt:lpstr>Arial Black</vt:lpstr>
      <vt:lpstr>Arial</vt:lpstr>
      <vt:lpstr>Nobile Bold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Aadhi N</cp:lastModifiedBy>
  <cp:revision>4</cp:revision>
  <dcterms:created xsi:type="dcterms:W3CDTF">2024-11-13T06:59:16Z</dcterms:created>
  <dcterms:modified xsi:type="dcterms:W3CDTF">2024-11-29T09:12:36Z</dcterms:modified>
</cp:coreProperties>
</file>