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al Black" pitchFamily="34" charset="0"/>
      <p:bold r:id="rId15"/>
    </p:embeddedFont>
    <p:embeddedFont>
      <p:font typeface="DFKai-SB" pitchFamily="65" charset="-120"/>
      <p:regular r:id="rId16"/>
    </p:embeddedFont>
    <p:embeddedFont>
      <p:font typeface="Aharoni" pitchFamily="2" charset="-79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Raleway" charset="0"/>
      <p:regular r:id="rId22"/>
    </p:embeddedFont>
    <p:embeddedFont>
      <p:font typeface="Asap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2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2.svg"/><Relationship Id="rId7" Type="http://schemas.openxmlformats.org/officeDocument/2006/relationships/image" Target="../media/image35.png"/><Relationship Id="rId12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59.sv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12" Type="http://schemas.openxmlformats.org/officeDocument/2006/relationships/image" Target="../media/image3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30.svg"/><Relationship Id="rId4" Type="http://schemas.openxmlformats.org/officeDocument/2006/relationships/image" Target="../media/image16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2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5.svg"/><Relationship Id="rId7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6150" y="476885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performance management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22HRM3CC14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5835650"/>
            <a:ext cx="929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 V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Performance development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63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943095"/>
            <a:ext cx="18288000" cy="4344667"/>
          </a:xfrm>
          <a:custGeom>
            <a:avLst/>
            <a:gdLst/>
            <a:ahLst/>
            <a:cxnLst/>
            <a:rect l="l" t="t" r="r" b="b"/>
            <a:pathLst>
              <a:path w="18288000" h="4344667">
                <a:moveTo>
                  <a:pt x="0" y="0"/>
                </a:moveTo>
                <a:lnTo>
                  <a:pt x="18288000" y="0"/>
                </a:lnTo>
                <a:lnTo>
                  <a:pt x="18288000" y="4344667"/>
                </a:lnTo>
                <a:lnTo>
                  <a:pt x="0" y="4344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" t="-92476" r="-1407" b="-9274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60840" y="-64008"/>
            <a:ext cx="2490664" cy="2807075"/>
          </a:xfrm>
          <a:custGeom>
            <a:avLst/>
            <a:gdLst/>
            <a:ahLst/>
            <a:cxnLst/>
            <a:rect l="l" t="t" r="r" b="b"/>
            <a:pathLst>
              <a:path w="2490664" h="2807075">
                <a:moveTo>
                  <a:pt x="0" y="0"/>
                </a:moveTo>
                <a:lnTo>
                  <a:pt x="2490663" y="0"/>
                </a:lnTo>
                <a:lnTo>
                  <a:pt x="2490663" y="2807075"/>
                </a:lnTo>
                <a:lnTo>
                  <a:pt x="0" y="2807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251140" y="2302888"/>
            <a:ext cx="12055850" cy="1237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Regularly evaluating career progress is essential for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adjusting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goals and strategies. Employees should seek feedback and assess their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performance 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against established objectives to ensure they remain on track for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success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51035" y="1027186"/>
            <a:ext cx="9742713" cy="88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5198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EVALUATING CAREER PROGRESS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943095"/>
            <a:ext cx="18288000" cy="4344667"/>
          </a:xfrm>
          <a:custGeom>
            <a:avLst/>
            <a:gdLst/>
            <a:ahLst/>
            <a:cxnLst/>
            <a:rect l="l" t="t" r="r" b="b"/>
            <a:pathLst>
              <a:path w="18288000" h="4344667">
                <a:moveTo>
                  <a:pt x="0" y="0"/>
                </a:moveTo>
                <a:lnTo>
                  <a:pt x="18288000" y="0"/>
                </a:lnTo>
                <a:lnTo>
                  <a:pt x="18288000" y="4344667"/>
                </a:lnTo>
                <a:lnTo>
                  <a:pt x="0" y="4344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" t="-91794" r="-1407" b="-921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60840" y="-64008"/>
            <a:ext cx="2490664" cy="2807075"/>
          </a:xfrm>
          <a:custGeom>
            <a:avLst/>
            <a:gdLst/>
            <a:ahLst/>
            <a:cxnLst/>
            <a:rect l="l" t="t" r="r" b="b"/>
            <a:pathLst>
              <a:path w="2490664" h="2807075">
                <a:moveTo>
                  <a:pt x="0" y="0"/>
                </a:moveTo>
                <a:lnTo>
                  <a:pt x="2490663" y="0"/>
                </a:lnTo>
                <a:lnTo>
                  <a:pt x="2490663" y="2807075"/>
                </a:lnTo>
                <a:lnTo>
                  <a:pt x="0" y="2807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251140" y="2302888"/>
            <a:ext cx="11928405" cy="164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Career management is not without its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challenges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 Common issues include lack of clarity in career paths, limited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resources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, and insuﬃcient support from management. Identifying and addressing these challenges is crucial for eﬀective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career development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51035" y="1027186"/>
            <a:ext cx="12014283" cy="88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5198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CHALLENGES IN CAREER MANAGEMENT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40007" y="1027738"/>
            <a:ext cx="8247993" cy="8229600"/>
          </a:xfrm>
          <a:custGeom>
            <a:avLst/>
            <a:gdLst/>
            <a:ahLst/>
            <a:cxnLst/>
            <a:rect l="l" t="t" r="r" b="b"/>
            <a:pathLst>
              <a:path w="8247993" h="8229600">
                <a:moveTo>
                  <a:pt x="0" y="0"/>
                </a:moveTo>
                <a:lnTo>
                  <a:pt x="8247993" y="0"/>
                </a:lnTo>
                <a:lnTo>
                  <a:pt x="824799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3" r="-123" b="-17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505"/>
            <a:ext cx="2134200" cy="2208247"/>
          </a:xfrm>
          <a:custGeom>
            <a:avLst/>
            <a:gdLst/>
            <a:ahLst/>
            <a:cxnLst/>
            <a:rect l="l" t="t" r="r" b="b"/>
            <a:pathLst>
              <a:path w="2134200" h="2208247">
                <a:moveTo>
                  <a:pt x="0" y="0"/>
                </a:moveTo>
                <a:lnTo>
                  <a:pt x="2134200" y="0"/>
                </a:lnTo>
                <a:lnTo>
                  <a:pt x="2134200" y="2208248"/>
                </a:lnTo>
                <a:lnTo>
                  <a:pt x="0" y="22082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18553" y="4227662"/>
            <a:ext cx="2523601" cy="344414"/>
          </a:xfrm>
          <a:custGeom>
            <a:avLst/>
            <a:gdLst/>
            <a:ahLst/>
            <a:cxnLst/>
            <a:rect l="l" t="t" r="r" b="b"/>
            <a:pathLst>
              <a:path w="2523601" h="344414">
                <a:moveTo>
                  <a:pt x="0" y="0"/>
                </a:moveTo>
                <a:lnTo>
                  <a:pt x="2523601" y="0"/>
                </a:lnTo>
                <a:lnTo>
                  <a:pt x="2523601" y="344414"/>
                </a:lnTo>
                <a:lnTo>
                  <a:pt x="0" y="344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45251" y="3411960"/>
            <a:ext cx="1968732" cy="340966"/>
          </a:xfrm>
          <a:custGeom>
            <a:avLst/>
            <a:gdLst/>
            <a:ahLst/>
            <a:cxnLst/>
            <a:rect l="l" t="t" r="r" b="b"/>
            <a:pathLst>
              <a:path w="1968732" h="340966">
                <a:moveTo>
                  <a:pt x="0" y="0"/>
                </a:moveTo>
                <a:lnTo>
                  <a:pt x="1968732" y="0"/>
                </a:lnTo>
                <a:lnTo>
                  <a:pt x="1968732" y="340966"/>
                </a:lnTo>
                <a:lnTo>
                  <a:pt x="0" y="3409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09503" y="8511540"/>
            <a:ext cx="3565522" cy="1838954"/>
          </a:xfrm>
          <a:custGeom>
            <a:avLst/>
            <a:gdLst/>
            <a:ahLst/>
            <a:cxnLst/>
            <a:rect l="l" t="t" r="r" b="b"/>
            <a:pathLst>
              <a:path w="3565522" h="1838954">
                <a:moveTo>
                  <a:pt x="0" y="0"/>
                </a:moveTo>
                <a:lnTo>
                  <a:pt x="3565522" y="0"/>
                </a:lnTo>
                <a:lnTo>
                  <a:pt x="3565522" y="1838954"/>
                </a:lnTo>
                <a:lnTo>
                  <a:pt x="0" y="18389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00412" y="2928299"/>
            <a:ext cx="6375911" cy="246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The future of career management will likely involve increased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digitalization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, personalized career paths, and a focus on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lifelong learning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 Organizations must adapt to these trends to remain competitive and retain top talent.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00412" y="1500635"/>
            <a:ext cx="7225751" cy="49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2873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FUTURE TRENDS IN CAREER MANAGEMENT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94830" y="3412855"/>
            <a:ext cx="9997030" cy="3503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4"/>
              </a:lnSpc>
            </a:pPr>
            <a:r>
              <a:rPr lang="en-US" sz="382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In conclusion, a strategic framework for </a:t>
            </a:r>
            <a:r>
              <a:rPr lang="en-US" sz="382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career management</a:t>
            </a:r>
            <a:r>
              <a:rPr lang="en-US" sz="382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is essential for both individuals and organizations. By deﬁning, classifying, and planning careers eﬀectively, organizations can enhance employee </a:t>
            </a:r>
            <a:r>
              <a:rPr lang="en-US" sz="382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satisfaction</a:t>
            </a:r>
            <a:r>
              <a:rPr lang="en-US" sz="382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and overall </a:t>
            </a:r>
            <a:r>
              <a:rPr lang="en-US" sz="382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performance</a:t>
            </a:r>
            <a:r>
              <a:rPr lang="en-US" sz="382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94830" y="1603886"/>
            <a:ext cx="7108241" cy="152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CONCLUSION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40007" y="1027738"/>
            <a:ext cx="8247993" cy="8229600"/>
          </a:xfrm>
          <a:custGeom>
            <a:avLst/>
            <a:gdLst/>
            <a:ahLst/>
            <a:cxnLst/>
            <a:rect l="l" t="t" r="r" b="b"/>
            <a:pathLst>
              <a:path w="8247993" h="8229600">
                <a:moveTo>
                  <a:pt x="0" y="0"/>
                </a:moveTo>
                <a:lnTo>
                  <a:pt x="8247993" y="0"/>
                </a:lnTo>
                <a:lnTo>
                  <a:pt x="824799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3" r="-123" b="-17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505"/>
            <a:ext cx="2134200" cy="2208247"/>
          </a:xfrm>
          <a:custGeom>
            <a:avLst/>
            <a:gdLst/>
            <a:ahLst/>
            <a:cxnLst/>
            <a:rect l="l" t="t" r="r" b="b"/>
            <a:pathLst>
              <a:path w="2134200" h="2208247">
                <a:moveTo>
                  <a:pt x="0" y="0"/>
                </a:moveTo>
                <a:lnTo>
                  <a:pt x="2134200" y="0"/>
                </a:lnTo>
                <a:lnTo>
                  <a:pt x="2134200" y="2208248"/>
                </a:lnTo>
                <a:lnTo>
                  <a:pt x="0" y="22082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009699" y="4640685"/>
            <a:ext cx="1544574" cy="340966"/>
            <a:chOff x="0" y="0"/>
            <a:chExt cx="1544574" cy="3409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4574" cy="340995"/>
            </a:xfrm>
            <a:custGeom>
              <a:avLst/>
              <a:gdLst/>
              <a:ahLst/>
              <a:cxnLst/>
              <a:rect l="l" t="t" r="r" b="b"/>
              <a:pathLst>
                <a:path w="1544574" h="340995">
                  <a:moveTo>
                    <a:pt x="38608" y="260223"/>
                  </a:moveTo>
                  <a:cubicBezTo>
                    <a:pt x="52070" y="265303"/>
                    <a:pt x="66675" y="267970"/>
                    <a:pt x="82169" y="267970"/>
                  </a:cubicBezTo>
                  <a:cubicBezTo>
                    <a:pt x="104267" y="267970"/>
                    <a:pt x="122428" y="262636"/>
                    <a:pt x="136525" y="252095"/>
                  </a:cubicBezTo>
                  <a:cubicBezTo>
                    <a:pt x="150622" y="241554"/>
                    <a:pt x="157734" y="226695"/>
                    <a:pt x="157734" y="207645"/>
                  </a:cubicBezTo>
                  <a:cubicBezTo>
                    <a:pt x="157734" y="195072"/>
                    <a:pt x="154432" y="185293"/>
                    <a:pt x="147955" y="178308"/>
                  </a:cubicBezTo>
                  <a:cubicBezTo>
                    <a:pt x="141478" y="171323"/>
                    <a:pt x="132842" y="165735"/>
                    <a:pt x="122174" y="161798"/>
                  </a:cubicBezTo>
                  <a:cubicBezTo>
                    <a:pt x="111506" y="157861"/>
                    <a:pt x="99314" y="153797"/>
                    <a:pt x="85725" y="150114"/>
                  </a:cubicBezTo>
                  <a:cubicBezTo>
                    <a:pt x="76581" y="147447"/>
                    <a:pt x="69088" y="145034"/>
                    <a:pt x="63246" y="142875"/>
                  </a:cubicBezTo>
                  <a:cubicBezTo>
                    <a:pt x="57404" y="140716"/>
                    <a:pt x="53467" y="138430"/>
                    <a:pt x="51308" y="135890"/>
                  </a:cubicBezTo>
                  <a:cubicBezTo>
                    <a:pt x="49149" y="133350"/>
                    <a:pt x="48006" y="129921"/>
                    <a:pt x="48006" y="125349"/>
                  </a:cubicBezTo>
                  <a:cubicBezTo>
                    <a:pt x="48006" y="119507"/>
                    <a:pt x="49530" y="114935"/>
                    <a:pt x="52705" y="111633"/>
                  </a:cubicBezTo>
                  <a:cubicBezTo>
                    <a:pt x="55880" y="108331"/>
                    <a:pt x="60325" y="105791"/>
                    <a:pt x="65913" y="104140"/>
                  </a:cubicBezTo>
                  <a:cubicBezTo>
                    <a:pt x="71501" y="102489"/>
                    <a:pt x="77978" y="101600"/>
                    <a:pt x="84582" y="101600"/>
                  </a:cubicBezTo>
                  <a:cubicBezTo>
                    <a:pt x="94488" y="101600"/>
                    <a:pt x="103251" y="103124"/>
                    <a:pt x="111125" y="106426"/>
                  </a:cubicBezTo>
                  <a:cubicBezTo>
                    <a:pt x="118999" y="109728"/>
                    <a:pt x="127635" y="116586"/>
                    <a:pt x="137287" y="127508"/>
                  </a:cubicBezTo>
                  <a:lnTo>
                    <a:pt x="156972" y="99949"/>
                  </a:lnTo>
                  <a:cubicBezTo>
                    <a:pt x="147193" y="88519"/>
                    <a:pt x="136525" y="80391"/>
                    <a:pt x="124968" y="75692"/>
                  </a:cubicBezTo>
                  <a:cubicBezTo>
                    <a:pt x="113411" y="70993"/>
                    <a:pt x="100584" y="68580"/>
                    <a:pt x="85979" y="68580"/>
                  </a:cubicBezTo>
                  <a:cubicBezTo>
                    <a:pt x="72517" y="68580"/>
                    <a:pt x="60071" y="70739"/>
                    <a:pt x="48895" y="75184"/>
                  </a:cubicBezTo>
                  <a:cubicBezTo>
                    <a:pt x="37719" y="79629"/>
                    <a:pt x="28829" y="86233"/>
                    <a:pt x="21971" y="94996"/>
                  </a:cubicBezTo>
                  <a:cubicBezTo>
                    <a:pt x="15113" y="103759"/>
                    <a:pt x="11938" y="114935"/>
                    <a:pt x="11938" y="128143"/>
                  </a:cubicBezTo>
                  <a:cubicBezTo>
                    <a:pt x="11938" y="139065"/>
                    <a:pt x="14478" y="148082"/>
                    <a:pt x="19558" y="155067"/>
                  </a:cubicBezTo>
                  <a:cubicBezTo>
                    <a:pt x="24638" y="162052"/>
                    <a:pt x="31750" y="167513"/>
                    <a:pt x="40767" y="171704"/>
                  </a:cubicBezTo>
                  <a:cubicBezTo>
                    <a:pt x="49784" y="175895"/>
                    <a:pt x="60833" y="179578"/>
                    <a:pt x="73533" y="183134"/>
                  </a:cubicBezTo>
                  <a:cubicBezTo>
                    <a:pt x="84455" y="185928"/>
                    <a:pt x="93472" y="188341"/>
                    <a:pt x="100838" y="190627"/>
                  </a:cubicBezTo>
                  <a:cubicBezTo>
                    <a:pt x="108204" y="192913"/>
                    <a:pt x="113411" y="195326"/>
                    <a:pt x="116459" y="198120"/>
                  </a:cubicBezTo>
                  <a:cubicBezTo>
                    <a:pt x="119507" y="200914"/>
                    <a:pt x="121031" y="204724"/>
                    <a:pt x="121031" y="209677"/>
                  </a:cubicBezTo>
                  <a:cubicBezTo>
                    <a:pt x="121031" y="217551"/>
                    <a:pt x="117475" y="223774"/>
                    <a:pt x="110490" y="228346"/>
                  </a:cubicBezTo>
                  <a:cubicBezTo>
                    <a:pt x="103505" y="232918"/>
                    <a:pt x="93726" y="235077"/>
                    <a:pt x="81153" y="235077"/>
                  </a:cubicBezTo>
                  <a:cubicBezTo>
                    <a:pt x="70739" y="235077"/>
                    <a:pt x="60833" y="233172"/>
                    <a:pt x="51435" y="229235"/>
                  </a:cubicBezTo>
                  <a:cubicBezTo>
                    <a:pt x="42037" y="225298"/>
                    <a:pt x="30607" y="216916"/>
                    <a:pt x="16764" y="204089"/>
                  </a:cubicBezTo>
                  <a:lnTo>
                    <a:pt x="0" y="232664"/>
                  </a:lnTo>
                  <a:cubicBezTo>
                    <a:pt x="12319" y="245872"/>
                    <a:pt x="25146" y="255016"/>
                    <a:pt x="38608" y="260223"/>
                  </a:cubicBezTo>
                  <a:close/>
                  <a:moveTo>
                    <a:pt x="268859" y="259207"/>
                  </a:moveTo>
                  <a:cubicBezTo>
                    <a:pt x="272923" y="257302"/>
                    <a:pt x="277876" y="255397"/>
                    <a:pt x="283718" y="253238"/>
                  </a:cubicBezTo>
                  <a:lnTo>
                    <a:pt x="272034" y="217678"/>
                  </a:lnTo>
                  <a:cubicBezTo>
                    <a:pt x="266065" y="222758"/>
                    <a:pt x="260858" y="226187"/>
                    <a:pt x="256413" y="228092"/>
                  </a:cubicBezTo>
                  <a:cubicBezTo>
                    <a:pt x="251968" y="229997"/>
                    <a:pt x="247015" y="230886"/>
                    <a:pt x="241554" y="230886"/>
                  </a:cubicBezTo>
                  <a:cubicBezTo>
                    <a:pt x="237744" y="230886"/>
                    <a:pt x="234442" y="229870"/>
                    <a:pt x="231648" y="227838"/>
                  </a:cubicBezTo>
                  <a:cubicBezTo>
                    <a:pt x="228854" y="225806"/>
                    <a:pt x="227457" y="222631"/>
                    <a:pt x="227076" y="218567"/>
                  </a:cubicBezTo>
                  <a:lnTo>
                    <a:pt x="227076" y="104394"/>
                  </a:lnTo>
                  <a:lnTo>
                    <a:pt x="268224" y="104394"/>
                  </a:lnTo>
                  <a:lnTo>
                    <a:pt x="268224" y="71628"/>
                  </a:lnTo>
                  <a:lnTo>
                    <a:pt x="227203" y="71628"/>
                  </a:lnTo>
                  <a:lnTo>
                    <a:pt x="227203" y="11303"/>
                  </a:lnTo>
                  <a:lnTo>
                    <a:pt x="189611" y="11303"/>
                  </a:lnTo>
                  <a:lnTo>
                    <a:pt x="189611" y="71628"/>
                  </a:lnTo>
                  <a:lnTo>
                    <a:pt x="164846" y="71628"/>
                  </a:lnTo>
                  <a:lnTo>
                    <a:pt x="164846" y="104394"/>
                  </a:lnTo>
                  <a:lnTo>
                    <a:pt x="189484" y="104394"/>
                  </a:lnTo>
                  <a:lnTo>
                    <a:pt x="189484" y="225171"/>
                  </a:lnTo>
                  <a:cubicBezTo>
                    <a:pt x="189484" y="234188"/>
                    <a:pt x="191643" y="241808"/>
                    <a:pt x="195834" y="248158"/>
                  </a:cubicBezTo>
                  <a:cubicBezTo>
                    <a:pt x="200025" y="254508"/>
                    <a:pt x="205613" y="259080"/>
                    <a:pt x="212598" y="262128"/>
                  </a:cubicBezTo>
                  <a:cubicBezTo>
                    <a:pt x="219583" y="265176"/>
                    <a:pt x="226822" y="266700"/>
                    <a:pt x="234442" y="266700"/>
                  </a:cubicBezTo>
                  <a:cubicBezTo>
                    <a:pt x="241427" y="266700"/>
                    <a:pt x="247904" y="265938"/>
                    <a:pt x="253873" y="264414"/>
                  </a:cubicBezTo>
                  <a:cubicBezTo>
                    <a:pt x="259842" y="262890"/>
                    <a:pt x="264795" y="261112"/>
                    <a:pt x="268732" y="259334"/>
                  </a:cubicBezTo>
                  <a:close/>
                  <a:moveTo>
                    <a:pt x="356489" y="118110"/>
                  </a:moveTo>
                  <a:cubicBezTo>
                    <a:pt x="367030" y="110744"/>
                    <a:pt x="381635" y="106680"/>
                    <a:pt x="400304" y="106172"/>
                  </a:cubicBezTo>
                  <a:lnTo>
                    <a:pt x="400304" y="72263"/>
                  </a:lnTo>
                  <a:cubicBezTo>
                    <a:pt x="394843" y="71247"/>
                    <a:pt x="391160" y="70739"/>
                    <a:pt x="389128" y="70739"/>
                  </a:cubicBezTo>
                  <a:cubicBezTo>
                    <a:pt x="387096" y="70739"/>
                    <a:pt x="384810" y="70866"/>
                    <a:pt x="382397" y="71120"/>
                  </a:cubicBezTo>
                  <a:cubicBezTo>
                    <a:pt x="369570" y="72136"/>
                    <a:pt x="357505" y="76962"/>
                    <a:pt x="346456" y="85471"/>
                  </a:cubicBezTo>
                  <a:cubicBezTo>
                    <a:pt x="337185" y="92583"/>
                    <a:pt x="332105" y="97282"/>
                    <a:pt x="331089" y="99568"/>
                  </a:cubicBezTo>
                  <a:lnTo>
                    <a:pt x="333121" y="71755"/>
                  </a:lnTo>
                  <a:lnTo>
                    <a:pt x="296926" y="71755"/>
                  </a:lnTo>
                  <a:lnTo>
                    <a:pt x="296926" y="264541"/>
                  </a:lnTo>
                  <a:lnTo>
                    <a:pt x="334518" y="264541"/>
                  </a:lnTo>
                  <a:lnTo>
                    <a:pt x="334518" y="147447"/>
                  </a:lnTo>
                  <a:cubicBezTo>
                    <a:pt x="338582" y="135255"/>
                    <a:pt x="345948" y="125476"/>
                    <a:pt x="356489" y="118110"/>
                  </a:cubicBezTo>
                  <a:close/>
                  <a:moveTo>
                    <a:pt x="413258" y="172720"/>
                  </a:moveTo>
                  <a:cubicBezTo>
                    <a:pt x="405892" y="181991"/>
                    <a:pt x="402336" y="193040"/>
                    <a:pt x="402336" y="205994"/>
                  </a:cubicBezTo>
                  <a:cubicBezTo>
                    <a:pt x="402336" y="217424"/>
                    <a:pt x="405257" y="227838"/>
                    <a:pt x="411099" y="237236"/>
                  </a:cubicBezTo>
                  <a:cubicBezTo>
                    <a:pt x="416941" y="246634"/>
                    <a:pt x="425069" y="254127"/>
                    <a:pt x="435356" y="259715"/>
                  </a:cubicBezTo>
                  <a:cubicBezTo>
                    <a:pt x="445643" y="265303"/>
                    <a:pt x="457200" y="267970"/>
                    <a:pt x="469773" y="267970"/>
                  </a:cubicBezTo>
                  <a:cubicBezTo>
                    <a:pt x="483997" y="267970"/>
                    <a:pt x="498094" y="264922"/>
                    <a:pt x="511937" y="258953"/>
                  </a:cubicBezTo>
                  <a:cubicBezTo>
                    <a:pt x="522859" y="254127"/>
                    <a:pt x="530225" y="249555"/>
                    <a:pt x="533781" y="245110"/>
                  </a:cubicBezTo>
                  <a:cubicBezTo>
                    <a:pt x="534670" y="249555"/>
                    <a:pt x="536702" y="253619"/>
                    <a:pt x="540131" y="257556"/>
                  </a:cubicBezTo>
                  <a:cubicBezTo>
                    <a:pt x="544322" y="262382"/>
                    <a:pt x="550037" y="264922"/>
                    <a:pt x="557403" y="265176"/>
                  </a:cubicBezTo>
                  <a:cubicBezTo>
                    <a:pt x="558673" y="265430"/>
                    <a:pt x="560451" y="265430"/>
                    <a:pt x="562610" y="265176"/>
                  </a:cubicBezTo>
                  <a:cubicBezTo>
                    <a:pt x="564769" y="264922"/>
                    <a:pt x="569341" y="264541"/>
                    <a:pt x="576072" y="263906"/>
                  </a:cubicBezTo>
                  <a:lnTo>
                    <a:pt x="576072" y="232283"/>
                  </a:lnTo>
                  <a:cubicBezTo>
                    <a:pt x="570611" y="231902"/>
                    <a:pt x="567817" y="231648"/>
                    <a:pt x="567563" y="231521"/>
                  </a:cubicBezTo>
                  <a:cubicBezTo>
                    <a:pt x="567309" y="231394"/>
                    <a:pt x="567436" y="230632"/>
                    <a:pt x="567436" y="229235"/>
                  </a:cubicBezTo>
                  <a:lnTo>
                    <a:pt x="567436" y="146685"/>
                  </a:lnTo>
                  <a:cubicBezTo>
                    <a:pt x="567436" y="122555"/>
                    <a:pt x="560324" y="103505"/>
                    <a:pt x="546227" y="89535"/>
                  </a:cubicBezTo>
                  <a:cubicBezTo>
                    <a:pt x="532130" y="75565"/>
                    <a:pt x="512826" y="68580"/>
                    <a:pt x="488823" y="68580"/>
                  </a:cubicBezTo>
                  <a:cubicBezTo>
                    <a:pt x="476377" y="68580"/>
                    <a:pt x="464185" y="70739"/>
                    <a:pt x="452374" y="74930"/>
                  </a:cubicBezTo>
                  <a:cubicBezTo>
                    <a:pt x="440563" y="79121"/>
                    <a:pt x="426720" y="86614"/>
                    <a:pt x="410972" y="97409"/>
                  </a:cubicBezTo>
                  <a:lnTo>
                    <a:pt x="426720" y="126365"/>
                  </a:lnTo>
                  <a:cubicBezTo>
                    <a:pt x="440690" y="116967"/>
                    <a:pt x="451993" y="110617"/>
                    <a:pt x="460502" y="107315"/>
                  </a:cubicBezTo>
                  <a:cubicBezTo>
                    <a:pt x="469011" y="104013"/>
                    <a:pt x="477774" y="102362"/>
                    <a:pt x="486410" y="102362"/>
                  </a:cubicBezTo>
                  <a:cubicBezTo>
                    <a:pt x="500253" y="102362"/>
                    <a:pt x="510921" y="106172"/>
                    <a:pt x="518414" y="113665"/>
                  </a:cubicBezTo>
                  <a:cubicBezTo>
                    <a:pt x="525907" y="121158"/>
                    <a:pt x="529717" y="131445"/>
                    <a:pt x="529717" y="144526"/>
                  </a:cubicBezTo>
                  <a:lnTo>
                    <a:pt x="529717" y="149352"/>
                  </a:lnTo>
                  <a:cubicBezTo>
                    <a:pt x="528447" y="148844"/>
                    <a:pt x="522859" y="147828"/>
                    <a:pt x="512953" y="146431"/>
                  </a:cubicBezTo>
                  <a:cubicBezTo>
                    <a:pt x="503047" y="145034"/>
                    <a:pt x="493649" y="144272"/>
                    <a:pt x="484632" y="144272"/>
                  </a:cubicBezTo>
                  <a:cubicBezTo>
                    <a:pt x="468884" y="144272"/>
                    <a:pt x="454914" y="146685"/>
                    <a:pt x="442468" y="151511"/>
                  </a:cubicBezTo>
                  <a:cubicBezTo>
                    <a:pt x="430022" y="156337"/>
                    <a:pt x="420370" y="163449"/>
                    <a:pt x="413004" y="172720"/>
                  </a:cubicBezTo>
                  <a:close/>
                  <a:moveTo>
                    <a:pt x="528320" y="207772"/>
                  </a:moveTo>
                  <a:cubicBezTo>
                    <a:pt x="527304" y="209931"/>
                    <a:pt x="525780" y="212471"/>
                    <a:pt x="523494" y="215265"/>
                  </a:cubicBezTo>
                  <a:cubicBezTo>
                    <a:pt x="518922" y="221234"/>
                    <a:pt x="512318" y="226060"/>
                    <a:pt x="503555" y="229997"/>
                  </a:cubicBezTo>
                  <a:cubicBezTo>
                    <a:pt x="494792" y="233934"/>
                    <a:pt x="485394" y="235839"/>
                    <a:pt x="475234" y="235839"/>
                  </a:cubicBezTo>
                  <a:cubicBezTo>
                    <a:pt x="467487" y="235839"/>
                    <a:pt x="460883" y="234315"/>
                    <a:pt x="455422" y="231140"/>
                  </a:cubicBezTo>
                  <a:cubicBezTo>
                    <a:pt x="449961" y="227965"/>
                    <a:pt x="445770" y="224028"/>
                    <a:pt x="442976" y="219329"/>
                  </a:cubicBezTo>
                  <a:cubicBezTo>
                    <a:pt x="440182" y="214630"/>
                    <a:pt x="438785" y="209550"/>
                    <a:pt x="438785" y="204216"/>
                  </a:cubicBezTo>
                  <a:cubicBezTo>
                    <a:pt x="438785" y="195326"/>
                    <a:pt x="443103" y="188087"/>
                    <a:pt x="451612" y="182626"/>
                  </a:cubicBezTo>
                  <a:cubicBezTo>
                    <a:pt x="460121" y="177165"/>
                    <a:pt x="472186" y="174371"/>
                    <a:pt x="487553" y="174371"/>
                  </a:cubicBezTo>
                  <a:cubicBezTo>
                    <a:pt x="495554" y="174371"/>
                    <a:pt x="503555" y="175133"/>
                    <a:pt x="511429" y="176657"/>
                  </a:cubicBezTo>
                  <a:cubicBezTo>
                    <a:pt x="519303" y="178181"/>
                    <a:pt x="525399" y="179705"/>
                    <a:pt x="529717" y="181483"/>
                  </a:cubicBezTo>
                  <a:lnTo>
                    <a:pt x="529717" y="202692"/>
                  </a:lnTo>
                  <a:cubicBezTo>
                    <a:pt x="529717" y="203962"/>
                    <a:pt x="529209" y="205613"/>
                    <a:pt x="528193" y="207899"/>
                  </a:cubicBezTo>
                  <a:close/>
                  <a:moveTo>
                    <a:pt x="689102" y="259207"/>
                  </a:moveTo>
                  <a:cubicBezTo>
                    <a:pt x="693166" y="257302"/>
                    <a:pt x="698119" y="255397"/>
                    <a:pt x="703961" y="253238"/>
                  </a:cubicBezTo>
                  <a:lnTo>
                    <a:pt x="692277" y="217678"/>
                  </a:lnTo>
                  <a:cubicBezTo>
                    <a:pt x="686308" y="222758"/>
                    <a:pt x="681101" y="226187"/>
                    <a:pt x="676656" y="228092"/>
                  </a:cubicBezTo>
                  <a:cubicBezTo>
                    <a:pt x="672211" y="229997"/>
                    <a:pt x="667258" y="230886"/>
                    <a:pt x="661797" y="230886"/>
                  </a:cubicBezTo>
                  <a:cubicBezTo>
                    <a:pt x="657987" y="230886"/>
                    <a:pt x="654685" y="229870"/>
                    <a:pt x="651891" y="227838"/>
                  </a:cubicBezTo>
                  <a:cubicBezTo>
                    <a:pt x="649097" y="225806"/>
                    <a:pt x="647700" y="222631"/>
                    <a:pt x="647319" y="218567"/>
                  </a:cubicBezTo>
                  <a:lnTo>
                    <a:pt x="647319" y="104394"/>
                  </a:lnTo>
                  <a:lnTo>
                    <a:pt x="688340" y="104394"/>
                  </a:lnTo>
                  <a:lnTo>
                    <a:pt x="688340" y="71628"/>
                  </a:lnTo>
                  <a:lnTo>
                    <a:pt x="647192" y="71628"/>
                  </a:lnTo>
                  <a:lnTo>
                    <a:pt x="647192" y="11303"/>
                  </a:lnTo>
                  <a:lnTo>
                    <a:pt x="609600" y="11303"/>
                  </a:lnTo>
                  <a:lnTo>
                    <a:pt x="609600" y="71628"/>
                  </a:lnTo>
                  <a:lnTo>
                    <a:pt x="584962" y="71628"/>
                  </a:lnTo>
                  <a:lnTo>
                    <a:pt x="584962" y="104394"/>
                  </a:lnTo>
                  <a:lnTo>
                    <a:pt x="609600" y="104394"/>
                  </a:lnTo>
                  <a:lnTo>
                    <a:pt x="609600" y="225171"/>
                  </a:lnTo>
                  <a:cubicBezTo>
                    <a:pt x="609600" y="234188"/>
                    <a:pt x="611759" y="241808"/>
                    <a:pt x="615823" y="248158"/>
                  </a:cubicBezTo>
                  <a:cubicBezTo>
                    <a:pt x="619887" y="254508"/>
                    <a:pt x="625602" y="259080"/>
                    <a:pt x="632587" y="262128"/>
                  </a:cubicBezTo>
                  <a:cubicBezTo>
                    <a:pt x="639572" y="265176"/>
                    <a:pt x="646811" y="266700"/>
                    <a:pt x="654431" y="266700"/>
                  </a:cubicBezTo>
                  <a:cubicBezTo>
                    <a:pt x="661416" y="266700"/>
                    <a:pt x="667893" y="265938"/>
                    <a:pt x="673862" y="264414"/>
                  </a:cubicBezTo>
                  <a:cubicBezTo>
                    <a:pt x="679831" y="262890"/>
                    <a:pt x="684784" y="261112"/>
                    <a:pt x="688721" y="259334"/>
                  </a:cubicBezTo>
                  <a:close/>
                  <a:moveTo>
                    <a:pt x="759841" y="259969"/>
                  </a:moveTo>
                  <a:cubicBezTo>
                    <a:pt x="771779" y="265303"/>
                    <a:pt x="784606" y="267970"/>
                    <a:pt x="798449" y="267970"/>
                  </a:cubicBezTo>
                  <a:cubicBezTo>
                    <a:pt x="811022" y="267970"/>
                    <a:pt x="822706" y="265938"/>
                    <a:pt x="833628" y="261874"/>
                  </a:cubicBezTo>
                  <a:cubicBezTo>
                    <a:pt x="844550" y="257810"/>
                    <a:pt x="854202" y="251968"/>
                    <a:pt x="862457" y="244475"/>
                  </a:cubicBezTo>
                  <a:cubicBezTo>
                    <a:pt x="870712" y="236982"/>
                    <a:pt x="878078" y="225933"/>
                    <a:pt x="884174" y="211455"/>
                  </a:cubicBezTo>
                  <a:lnTo>
                    <a:pt x="850011" y="202311"/>
                  </a:lnTo>
                  <a:cubicBezTo>
                    <a:pt x="844931" y="214249"/>
                    <a:pt x="837819" y="222758"/>
                    <a:pt x="828548" y="227965"/>
                  </a:cubicBezTo>
                  <a:cubicBezTo>
                    <a:pt x="819277" y="233172"/>
                    <a:pt x="809625" y="235839"/>
                    <a:pt x="799211" y="235839"/>
                  </a:cubicBezTo>
                  <a:cubicBezTo>
                    <a:pt x="789178" y="235839"/>
                    <a:pt x="779780" y="233299"/>
                    <a:pt x="771144" y="228092"/>
                  </a:cubicBezTo>
                  <a:cubicBezTo>
                    <a:pt x="762508" y="222885"/>
                    <a:pt x="755269" y="215900"/>
                    <a:pt x="749808" y="207010"/>
                  </a:cubicBezTo>
                  <a:cubicBezTo>
                    <a:pt x="744347" y="198120"/>
                    <a:pt x="741299" y="190246"/>
                    <a:pt x="740791" y="183642"/>
                  </a:cubicBezTo>
                  <a:lnTo>
                    <a:pt x="891413" y="183642"/>
                  </a:lnTo>
                  <a:cubicBezTo>
                    <a:pt x="892683" y="178562"/>
                    <a:pt x="893318" y="175006"/>
                    <a:pt x="893318" y="173101"/>
                  </a:cubicBezTo>
                  <a:lnTo>
                    <a:pt x="893318" y="167386"/>
                  </a:lnTo>
                  <a:cubicBezTo>
                    <a:pt x="893318" y="149733"/>
                    <a:pt x="889254" y="133350"/>
                    <a:pt x="881126" y="118491"/>
                  </a:cubicBezTo>
                  <a:cubicBezTo>
                    <a:pt x="872998" y="103632"/>
                    <a:pt x="861822" y="91440"/>
                    <a:pt x="847598" y="82296"/>
                  </a:cubicBezTo>
                  <a:cubicBezTo>
                    <a:pt x="833374" y="73152"/>
                    <a:pt x="816864" y="68580"/>
                    <a:pt x="797814" y="68580"/>
                  </a:cubicBezTo>
                  <a:cubicBezTo>
                    <a:pt x="779399" y="68580"/>
                    <a:pt x="762762" y="73152"/>
                    <a:pt x="748157" y="82169"/>
                  </a:cubicBezTo>
                  <a:cubicBezTo>
                    <a:pt x="733552" y="91186"/>
                    <a:pt x="722122" y="103124"/>
                    <a:pt x="713867" y="118237"/>
                  </a:cubicBezTo>
                  <a:cubicBezTo>
                    <a:pt x="705612" y="133350"/>
                    <a:pt x="701548" y="149733"/>
                    <a:pt x="701548" y="167640"/>
                  </a:cubicBezTo>
                  <a:cubicBezTo>
                    <a:pt x="701548" y="181356"/>
                    <a:pt x="703961" y="194183"/>
                    <a:pt x="708660" y="206248"/>
                  </a:cubicBezTo>
                  <a:cubicBezTo>
                    <a:pt x="713359" y="218313"/>
                    <a:pt x="720217" y="228981"/>
                    <a:pt x="728853" y="238252"/>
                  </a:cubicBezTo>
                  <a:cubicBezTo>
                    <a:pt x="737489" y="247523"/>
                    <a:pt x="747776" y="254762"/>
                    <a:pt x="759587" y="260096"/>
                  </a:cubicBezTo>
                  <a:close/>
                  <a:moveTo>
                    <a:pt x="856996" y="152527"/>
                  </a:moveTo>
                  <a:lnTo>
                    <a:pt x="740029" y="152527"/>
                  </a:lnTo>
                  <a:cubicBezTo>
                    <a:pt x="740410" y="145923"/>
                    <a:pt x="743458" y="138176"/>
                    <a:pt x="748792" y="129286"/>
                  </a:cubicBezTo>
                  <a:cubicBezTo>
                    <a:pt x="754126" y="120396"/>
                    <a:pt x="761238" y="113411"/>
                    <a:pt x="769747" y="108458"/>
                  </a:cubicBezTo>
                  <a:cubicBezTo>
                    <a:pt x="778256" y="103505"/>
                    <a:pt x="787781" y="100965"/>
                    <a:pt x="798068" y="100965"/>
                  </a:cubicBezTo>
                  <a:cubicBezTo>
                    <a:pt x="808355" y="100965"/>
                    <a:pt x="818007" y="103505"/>
                    <a:pt x="826643" y="108458"/>
                  </a:cubicBezTo>
                  <a:cubicBezTo>
                    <a:pt x="835279" y="113411"/>
                    <a:pt x="842391" y="120269"/>
                    <a:pt x="847725" y="129159"/>
                  </a:cubicBezTo>
                  <a:cubicBezTo>
                    <a:pt x="853059" y="138049"/>
                    <a:pt x="856107" y="145796"/>
                    <a:pt x="856615" y="152654"/>
                  </a:cubicBezTo>
                  <a:close/>
                  <a:moveTo>
                    <a:pt x="957580" y="258699"/>
                  </a:moveTo>
                  <a:cubicBezTo>
                    <a:pt x="968756" y="264160"/>
                    <a:pt x="980948" y="266954"/>
                    <a:pt x="994283" y="266954"/>
                  </a:cubicBezTo>
                  <a:cubicBezTo>
                    <a:pt x="1008507" y="266954"/>
                    <a:pt x="1022223" y="263271"/>
                    <a:pt x="1035177" y="255905"/>
                  </a:cubicBezTo>
                  <a:cubicBezTo>
                    <a:pt x="1047369" y="248920"/>
                    <a:pt x="1053719" y="244602"/>
                    <a:pt x="1054354" y="242824"/>
                  </a:cubicBezTo>
                  <a:lnTo>
                    <a:pt x="1052830" y="258064"/>
                  </a:lnTo>
                  <a:cubicBezTo>
                    <a:pt x="1052830" y="269494"/>
                    <a:pt x="1050290" y="278765"/>
                    <a:pt x="1045337" y="286004"/>
                  </a:cubicBezTo>
                  <a:cubicBezTo>
                    <a:pt x="1040384" y="293243"/>
                    <a:pt x="1033526" y="298831"/>
                    <a:pt x="1024890" y="302514"/>
                  </a:cubicBezTo>
                  <a:cubicBezTo>
                    <a:pt x="1016254" y="306197"/>
                    <a:pt x="1006602" y="308102"/>
                    <a:pt x="995934" y="308102"/>
                  </a:cubicBezTo>
                  <a:cubicBezTo>
                    <a:pt x="983742" y="308102"/>
                    <a:pt x="972312" y="305562"/>
                    <a:pt x="961517" y="300609"/>
                  </a:cubicBezTo>
                  <a:cubicBezTo>
                    <a:pt x="950722" y="295656"/>
                    <a:pt x="940943" y="285877"/>
                    <a:pt x="931926" y="271526"/>
                  </a:cubicBezTo>
                  <a:lnTo>
                    <a:pt x="905510" y="291846"/>
                  </a:lnTo>
                  <a:cubicBezTo>
                    <a:pt x="916559" y="308737"/>
                    <a:pt x="928878" y="321183"/>
                    <a:pt x="942467" y="329057"/>
                  </a:cubicBezTo>
                  <a:cubicBezTo>
                    <a:pt x="956056" y="336931"/>
                    <a:pt x="973709" y="340995"/>
                    <a:pt x="995426" y="340995"/>
                  </a:cubicBezTo>
                  <a:cubicBezTo>
                    <a:pt x="1012063" y="340995"/>
                    <a:pt x="1027684" y="337947"/>
                    <a:pt x="1042162" y="331724"/>
                  </a:cubicBezTo>
                  <a:cubicBezTo>
                    <a:pt x="1056640" y="325501"/>
                    <a:pt x="1068197" y="316230"/>
                    <a:pt x="1076960" y="303784"/>
                  </a:cubicBezTo>
                  <a:cubicBezTo>
                    <a:pt x="1085723" y="291338"/>
                    <a:pt x="1090041" y="276098"/>
                    <a:pt x="1090041" y="258064"/>
                  </a:cubicBezTo>
                  <a:lnTo>
                    <a:pt x="1090041" y="71628"/>
                  </a:lnTo>
                  <a:lnTo>
                    <a:pt x="1054735" y="71628"/>
                  </a:lnTo>
                  <a:lnTo>
                    <a:pt x="1055497" y="95377"/>
                  </a:lnTo>
                  <a:cubicBezTo>
                    <a:pt x="1055370" y="94361"/>
                    <a:pt x="1049147" y="89662"/>
                    <a:pt x="1036955" y="81280"/>
                  </a:cubicBezTo>
                  <a:cubicBezTo>
                    <a:pt x="1024763" y="72898"/>
                    <a:pt x="1010158" y="68580"/>
                    <a:pt x="993394" y="68580"/>
                  </a:cubicBezTo>
                  <a:cubicBezTo>
                    <a:pt x="979932" y="68580"/>
                    <a:pt x="967740" y="71247"/>
                    <a:pt x="956691" y="76581"/>
                  </a:cubicBezTo>
                  <a:cubicBezTo>
                    <a:pt x="945642" y="81915"/>
                    <a:pt x="936244" y="89281"/>
                    <a:pt x="928116" y="98806"/>
                  </a:cubicBezTo>
                  <a:cubicBezTo>
                    <a:pt x="919988" y="108331"/>
                    <a:pt x="913892" y="118872"/>
                    <a:pt x="909574" y="130810"/>
                  </a:cubicBezTo>
                  <a:cubicBezTo>
                    <a:pt x="905256" y="142748"/>
                    <a:pt x="903224" y="155194"/>
                    <a:pt x="903224" y="168656"/>
                  </a:cubicBezTo>
                  <a:cubicBezTo>
                    <a:pt x="903224" y="181229"/>
                    <a:pt x="905383" y="193294"/>
                    <a:pt x="909828" y="205105"/>
                  </a:cubicBezTo>
                  <a:cubicBezTo>
                    <a:pt x="914273" y="216916"/>
                    <a:pt x="920496" y="227330"/>
                    <a:pt x="928497" y="236601"/>
                  </a:cubicBezTo>
                  <a:cubicBezTo>
                    <a:pt x="936498" y="245872"/>
                    <a:pt x="946150" y="253238"/>
                    <a:pt x="957326" y="258826"/>
                  </a:cubicBezTo>
                  <a:close/>
                  <a:moveTo>
                    <a:pt x="1018794" y="229743"/>
                  </a:moveTo>
                  <a:cubicBezTo>
                    <a:pt x="1012952" y="232029"/>
                    <a:pt x="1006983" y="233045"/>
                    <a:pt x="1000760" y="233045"/>
                  </a:cubicBezTo>
                  <a:cubicBezTo>
                    <a:pt x="992632" y="233045"/>
                    <a:pt x="984885" y="231394"/>
                    <a:pt x="977773" y="228219"/>
                  </a:cubicBezTo>
                  <a:cubicBezTo>
                    <a:pt x="970661" y="225044"/>
                    <a:pt x="964184" y="220345"/>
                    <a:pt x="958723" y="214249"/>
                  </a:cubicBezTo>
                  <a:cubicBezTo>
                    <a:pt x="953262" y="208153"/>
                    <a:pt x="949071" y="201295"/>
                    <a:pt x="945896" y="193548"/>
                  </a:cubicBezTo>
                  <a:cubicBezTo>
                    <a:pt x="942721" y="185801"/>
                    <a:pt x="941324" y="177546"/>
                    <a:pt x="941324" y="168783"/>
                  </a:cubicBezTo>
                  <a:cubicBezTo>
                    <a:pt x="941324" y="160909"/>
                    <a:pt x="942721" y="153035"/>
                    <a:pt x="945388" y="145034"/>
                  </a:cubicBezTo>
                  <a:cubicBezTo>
                    <a:pt x="948055" y="137033"/>
                    <a:pt x="951865" y="129921"/>
                    <a:pt x="956691" y="123698"/>
                  </a:cubicBezTo>
                  <a:cubicBezTo>
                    <a:pt x="961517" y="117475"/>
                    <a:pt x="967359" y="112395"/>
                    <a:pt x="974217" y="108712"/>
                  </a:cubicBezTo>
                  <a:cubicBezTo>
                    <a:pt x="981075" y="105029"/>
                    <a:pt x="989076" y="103251"/>
                    <a:pt x="997966" y="103251"/>
                  </a:cubicBezTo>
                  <a:cubicBezTo>
                    <a:pt x="1005586" y="103251"/>
                    <a:pt x="1013079" y="104902"/>
                    <a:pt x="1020191" y="108331"/>
                  </a:cubicBezTo>
                  <a:cubicBezTo>
                    <a:pt x="1027303" y="111760"/>
                    <a:pt x="1033907" y="116459"/>
                    <a:pt x="1039749" y="122555"/>
                  </a:cubicBezTo>
                  <a:cubicBezTo>
                    <a:pt x="1045591" y="128651"/>
                    <a:pt x="1049909" y="135128"/>
                    <a:pt x="1052703" y="142113"/>
                  </a:cubicBezTo>
                  <a:lnTo>
                    <a:pt x="1052703" y="195453"/>
                  </a:lnTo>
                  <a:cubicBezTo>
                    <a:pt x="1051941" y="199517"/>
                    <a:pt x="1050036" y="203708"/>
                    <a:pt x="1046861" y="208407"/>
                  </a:cubicBezTo>
                  <a:cubicBezTo>
                    <a:pt x="1043686" y="213106"/>
                    <a:pt x="1039749" y="217043"/>
                    <a:pt x="1034796" y="220853"/>
                  </a:cubicBezTo>
                  <a:cubicBezTo>
                    <a:pt x="1029843" y="224663"/>
                    <a:pt x="1024509" y="227584"/>
                    <a:pt x="1018667" y="229743"/>
                  </a:cubicBezTo>
                  <a:close/>
                  <a:moveTo>
                    <a:pt x="1126998" y="0"/>
                  </a:moveTo>
                  <a:lnTo>
                    <a:pt x="1126998" y="48514"/>
                  </a:lnTo>
                  <a:lnTo>
                    <a:pt x="1164590" y="48514"/>
                  </a:lnTo>
                  <a:lnTo>
                    <a:pt x="1164590" y="0"/>
                  </a:lnTo>
                  <a:lnTo>
                    <a:pt x="1126998" y="0"/>
                  </a:lnTo>
                  <a:close/>
                  <a:moveTo>
                    <a:pt x="1126998" y="71628"/>
                  </a:moveTo>
                  <a:lnTo>
                    <a:pt x="1126998" y="264541"/>
                  </a:lnTo>
                  <a:lnTo>
                    <a:pt x="1164590" y="264541"/>
                  </a:lnTo>
                  <a:lnTo>
                    <a:pt x="1164590" y="71628"/>
                  </a:lnTo>
                  <a:lnTo>
                    <a:pt x="1126998" y="71628"/>
                  </a:lnTo>
                  <a:close/>
                  <a:moveTo>
                    <a:pt x="1247521" y="259969"/>
                  </a:moveTo>
                  <a:cubicBezTo>
                    <a:pt x="1259459" y="265303"/>
                    <a:pt x="1272286" y="267970"/>
                    <a:pt x="1286129" y="267970"/>
                  </a:cubicBezTo>
                  <a:cubicBezTo>
                    <a:pt x="1298575" y="267970"/>
                    <a:pt x="1310386" y="265938"/>
                    <a:pt x="1321308" y="261874"/>
                  </a:cubicBezTo>
                  <a:cubicBezTo>
                    <a:pt x="1332230" y="257810"/>
                    <a:pt x="1341882" y="251968"/>
                    <a:pt x="1350137" y="244475"/>
                  </a:cubicBezTo>
                  <a:cubicBezTo>
                    <a:pt x="1358392" y="236982"/>
                    <a:pt x="1365758" y="225933"/>
                    <a:pt x="1371854" y="211455"/>
                  </a:cubicBezTo>
                  <a:lnTo>
                    <a:pt x="1337691" y="202311"/>
                  </a:lnTo>
                  <a:cubicBezTo>
                    <a:pt x="1332611" y="214249"/>
                    <a:pt x="1325499" y="222758"/>
                    <a:pt x="1316228" y="227965"/>
                  </a:cubicBezTo>
                  <a:cubicBezTo>
                    <a:pt x="1306957" y="233172"/>
                    <a:pt x="1297305" y="235839"/>
                    <a:pt x="1286891" y="235839"/>
                  </a:cubicBezTo>
                  <a:cubicBezTo>
                    <a:pt x="1276731" y="235839"/>
                    <a:pt x="1267460" y="233299"/>
                    <a:pt x="1258824" y="228092"/>
                  </a:cubicBezTo>
                  <a:cubicBezTo>
                    <a:pt x="1250188" y="222885"/>
                    <a:pt x="1243330" y="215900"/>
                    <a:pt x="1237869" y="207010"/>
                  </a:cubicBezTo>
                  <a:cubicBezTo>
                    <a:pt x="1232408" y="198120"/>
                    <a:pt x="1229360" y="190246"/>
                    <a:pt x="1228852" y="183642"/>
                  </a:cubicBezTo>
                  <a:lnTo>
                    <a:pt x="1379474" y="183642"/>
                  </a:lnTo>
                  <a:cubicBezTo>
                    <a:pt x="1380744" y="178562"/>
                    <a:pt x="1381379" y="175006"/>
                    <a:pt x="1381379" y="173101"/>
                  </a:cubicBezTo>
                  <a:lnTo>
                    <a:pt x="1381379" y="167386"/>
                  </a:lnTo>
                  <a:cubicBezTo>
                    <a:pt x="1381379" y="149733"/>
                    <a:pt x="1377315" y="133350"/>
                    <a:pt x="1369187" y="118491"/>
                  </a:cubicBezTo>
                  <a:cubicBezTo>
                    <a:pt x="1361059" y="103632"/>
                    <a:pt x="1349883" y="91567"/>
                    <a:pt x="1335659" y="82423"/>
                  </a:cubicBezTo>
                  <a:cubicBezTo>
                    <a:pt x="1321435" y="73279"/>
                    <a:pt x="1304798" y="68707"/>
                    <a:pt x="1285875" y="68707"/>
                  </a:cubicBezTo>
                  <a:cubicBezTo>
                    <a:pt x="1267333" y="68707"/>
                    <a:pt x="1250823" y="73279"/>
                    <a:pt x="1236218" y="82296"/>
                  </a:cubicBezTo>
                  <a:cubicBezTo>
                    <a:pt x="1221613" y="91313"/>
                    <a:pt x="1210183" y="103251"/>
                    <a:pt x="1201928" y="118364"/>
                  </a:cubicBezTo>
                  <a:cubicBezTo>
                    <a:pt x="1193673" y="133477"/>
                    <a:pt x="1189609" y="149860"/>
                    <a:pt x="1189609" y="167767"/>
                  </a:cubicBezTo>
                  <a:cubicBezTo>
                    <a:pt x="1189609" y="181483"/>
                    <a:pt x="1192022" y="194310"/>
                    <a:pt x="1196721" y="206375"/>
                  </a:cubicBezTo>
                  <a:cubicBezTo>
                    <a:pt x="1201420" y="218440"/>
                    <a:pt x="1208278" y="229108"/>
                    <a:pt x="1216914" y="238379"/>
                  </a:cubicBezTo>
                  <a:cubicBezTo>
                    <a:pt x="1225550" y="247650"/>
                    <a:pt x="1235837" y="254889"/>
                    <a:pt x="1247648" y="260223"/>
                  </a:cubicBezTo>
                  <a:close/>
                  <a:moveTo>
                    <a:pt x="1344676" y="152527"/>
                  </a:moveTo>
                  <a:lnTo>
                    <a:pt x="1227963" y="152527"/>
                  </a:lnTo>
                  <a:cubicBezTo>
                    <a:pt x="1228344" y="145923"/>
                    <a:pt x="1231392" y="138176"/>
                    <a:pt x="1236726" y="129286"/>
                  </a:cubicBezTo>
                  <a:cubicBezTo>
                    <a:pt x="1242060" y="120396"/>
                    <a:pt x="1249172" y="113411"/>
                    <a:pt x="1257808" y="108458"/>
                  </a:cubicBezTo>
                  <a:cubicBezTo>
                    <a:pt x="1266444" y="103505"/>
                    <a:pt x="1275842" y="100965"/>
                    <a:pt x="1286129" y="100965"/>
                  </a:cubicBezTo>
                  <a:cubicBezTo>
                    <a:pt x="1296416" y="100965"/>
                    <a:pt x="1306068" y="103505"/>
                    <a:pt x="1314704" y="108458"/>
                  </a:cubicBezTo>
                  <a:cubicBezTo>
                    <a:pt x="1323340" y="113411"/>
                    <a:pt x="1330325" y="120269"/>
                    <a:pt x="1335786" y="129159"/>
                  </a:cubicBezTo>
                  <a:cubicBezTo>
                    <a:pt x="1341247" y="138049"/>
                    <a:pt x="1344168" y="145796"/>
                    <a:pt x="1344676" y="152654"/>
                  </a:cubicBezTo>
                  <a:close/>
                  <a:moveTo>
                    <a:pt x="1425321" y="260223"/>
                  </a:moveTo>
                  <a:cubicBezTo>
                    <a:pt x="1438783" y="265303"/>
                    <a:pt x="1453388" y="267970"/>
                    <a:pt x="1468882" y="267970"/>
                  </a:cubicBezTo>
                  <a:cubicBezTo>
                    <a:pt x="1490980" y="267970"/>
                    <a:pt x="1509141" y="262636"/>
                    <a:pt x="1523365" y="252095"/>
                  </a:cubicBezTo>
                  <a:cubicBezTo>
                    <a:pt x="1537589" y="241554"/>
                    <a:pt x="1544574" y="226695"/>
                    <a:pt x="1544574" y="207645"/>
                  </a:cubicBezTo>
                  <a:cubicBezTo>
                    <a:pt x="1544574" y="195072"/>
                    <a:pt x="1541272" y="185293"/>
                    <a:pt x="1534795" y="178308"/>
                  </a:cubicBezTo>
                  <a:cubicBezTo>
                    <a:pt x="1528318" y="171323"/>
                    <a:pt x="1519682" y="165735"/>
                    <a:pt x="1509014" y="161798"/>
                  </a:cubicBezTo>
                  <a:cubicBezTo>
                    <a:pt x="1498346" y="157861"/>
                    <a:pt x="1486154" y="153797"/>
                    <a:pt x="1472565" y="150114"/>
                  </a:cubicBezTo>
                  <a:cubicBezTo>
                    <a:pt x="1463421" y="147447"/>
                    <a:pt x="1455928" y="145034"/>
                    <a:pt x="1450086" y="142875"/>
                  </a:cubicBezTo>
                  <a:cubicBezTo>
                    <a:pt x="1444244" y="140716"/>
                    <a:pt x="1440307" y="138430"/>
                    <a:pt x="1438148" y="135890"/>
                  </a:cubicBezTo>
                  <a:cubicBezTo>
                    <a:pt x="1435989" y="133350"/>
                    <a:pt x="1434846" y="129921"/>
                    <a:pt x="1434846" y="125349"/>
                  </a:cubicBezTo>
                  <a:cubicBezTo>
                    <a:pt x="1434846" y="119507"/>
                    <a:pt x="1436370" y="114935"/>
                    <a:pt x="1439545" y="111633"/>
                  </a:cubicBezTo>
                  <a:cubicBezTo>
                    <a:pt x="1442720" y="108331"/>
                    <a:pt x="1447165" y="105791"/>
                    <a:pt x="1452753" y="104140"/>
                  </a:cubicBezTo>
                  <a:cubicBezTo>
                    <a:pt x="1458341" y="102489"/>
                    <a:pt x="1464564" y="101600"/>
                    <a:pt x="1471295" y="101600"/>
                  </a:cubicBezTo>
                  <a:cubicBezTo>
                    <a:pt x="1481201" y="101600"/>
                    <a:pt x="1489964" y="103124"/>
                    <a:pt x="1497838" y="106426"/>
                  </a:cubicBezTo>
                  <a:cubicBezTo>
                    <a:pt x="1505712" y="109728"/>
                    <a:pt x="1514348" y="116586"/>
                    <a:pt x="1524000" y="127508"/>
                  </a:cubicBezTo>
                  <a:lnTo>
                    <a:pt x="1543685" y="99949"/>
                  </a:lnTo>
                  <a:cubicBezTo>
                    <a:pt x="1533906" y="88519"/>
                    <a:pt x="1523238" y="80391"/>
                    <a:pt x="1511681" y="75692"/>
                  </a:cubicBezTo>
                  <a:cubicBezTo>
                    <a:pt x="1500124" y="70993"/>
                    <a:pt x="1487170" y="68580"/>
                    <a:pt x="1472565" y="68580"/>
                  </a:cubicBezTo>
                  <a:cubicBezTo>
                    <a:pt x="1459103" y="68580"/>
                    <a:pt x="1446657" y="70739"/>
                    <a:pt x="1435481" y="75184"/>
                  </a:cubicBezTo>
                  <a:cubicBezTo>
                    <a:pt x="1424305" y="79629"/>
                    <a:pt x="1415415" y="86233"/>
                    <a:pt x="1408557" y="94996"/>
                  </a:cubicBezTo>
                  <a:cubicBezTo>
                    <a:pt x="1401699" y="103759"/>
                    <a:pt x="1398524" y="114935"/>
                    <a:pt x="1398524" y="128143"/>
                  </a:cubicBezTo>
                  <a:cubicBezTo>
                    <a:pt x="1398524" y="139065"/>
                    <a:pt x="1401064" y="148082"/>
                    <a:pt x="1406144" y="155067"/>
                  </a:cubicBezTo>
                  <a:cubicBezTo>
                    <a:pt x="1411224" y="162052"/>
                    <a:pt x="1418336" y="167513"/>
                    <a:pt x="1427353" y="171704"/>
                  </a:cubicBezTo>
                  <a:cubicBezTo>
                    <a:pt x="1436370" y="175895"/>
                    <a:pt x="1447419" y="179578"/>
                    <a:pt x="1460119" y="183134"/>
                  </a:cubicBezTo>
                  <a:cubicBezTo>
                    <a:pt x="1471041" y="185928"/>
                    <a:pt x="1480058" y="188341"/>
                    <a:pt x="1487424" y="190627"/>
                  </a:cubicBezTo>
                  <a:cubicBezTo>
                    <a:pt x="1494790" y="192913"/>
                    <a:pt x="1499997" y="195326"/>
                    <a:pt x="1503045" y="198120"/>
                  </a:cubicBezTo>
                  <a:cubicBezTo>
                    <a:pt x="1506093" y="200914"/>
                    <a:pt x="1507617" y="204724"/>
                    <a:pt x="1507617" y="209677"/>
                  </a:cubicBezTo>
                  <a:cubicBezTo>
                    <a:pt x="1507617" y="217551"/>
                    <a:pt x="1504061" y="223774"/>
                    <a:pt x="1497076" y="228346"/>
                  </a:cubicBezTo>
                  <a:cubicBezTo>
                    <a:pt x="1490091" y="232918"/>
                    <a:pt x="1480312" y="235077"/>
                    <a:pt x="1467739" y="235077"/>
                  </a:cubicBezTo>
                  <a:cubicBezTo>
                    <a:pt x="1457325" y="235077"/>
                    <a:pt x="1447419" y="233172"/>
                    <a:pt x="1438021" y="229235"/>
                  </a:cubicBezTo>
                  <a:cubicBezTo>
                    <a:pt x="1428623" y="225298"/>
                    <a:pt x="1417193" y="216916"/>
                    <a:pt x="1403350" y="204089"/>
                  </a:cubicBezTo>
                  <a:lnTo>
                    <a:pt x="1386586" y="232918"/>
                  </a:lnTo>
                  <a:cubicBezTo>
                    <a:pt x="1398905" y="246126"/>
                    <a:pt x="1411732" y="255270"/>
                    <a:pt x="1425194" y="260477"/>
                  </a:cubicBezTo>
                </a:path>
              </a:pathLst>
            </a:custGeom>
            <a:solidFill>
              <a:srgbClr val="262425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013804" y="5456387"/>
            <a:ext cx="2070935" cy="271415"/>
          </a:xfrm>
          <a:custGeom>
            <a:avLst/>
            <a:gdLst/>
            <a:ahLst/>
            <a:cxnLst/>
            <a:rect l="l" t="t" r="r" b="b"/>
            <a:pathLst>
              <a:path w="2070935" h="271415">
                <a:moveTo>
                  <a:pt x="0" y="0"/>
                </a:moveTo>
                <a:lnTo>
                  <a:pt x="2070935" y="0"/>
                </a:lnTo>
                <a:lnTo>
                  <a:pt x="2070935" y="271415"/>
                </a:lnTo>
                <a:lnTo>
                  <a:pt x="0" y="271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51301" y="2944320"/>
            <a:ext cx="3878932" cy="872109"/>
          </a:xfrm>
          <a:custGeom>
            <a:avLst/>
            <a:gdLst/>
            <a:ahLst/>
            <a:cxnLst/>
            <a:rect l="l" t="t" r="r" b="b"/>
            <a:pathLst>
              <a:path w="3878932" h="872109">
                <a:moveTo>
                  <a:pt x="0" y="0"/>
                </a:moveTo>
                <a:lnTo>
                  <a:pt x="3878932" y="0"/>
                </a:lnTo>
                <a:lnTo>
                  <a:pt x="3878932" y="872109"/>
                </a:lnTo>
                <a:lnTo>
                  <a:pt x="0" y="8721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00685" y="5050260"/>
            <a:ext cx="2223211" cy="340966"/>
          </a:xfrm>
          <a:custGeom>
            <a:avLst/>
            <a:gdLst/>
            <a:ahLst/>
            <a:cxnLst/>
            <a:rect l="l" t="t" r="r" b="b"/>
            <a:pathLst>
              <a:path w="2223211" h="340966">
                <a:moveTo>
                  <a:pt x="0" y="0"/>
                </a:moveTo>
                <a:lnTo>
                  <a:pt x="2223211" y="0"/>
                </a:lnTo>
                <a:lnTo>
                  <a:pt x="2223211" y="340966"/>
                </a:lnTo>
                <a:lnTo>
                  <a:pt x="0" y="3409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6579060" y="3411960"/>
            <a:ext cx="1600495" cy="340966"/>
            <a:chOff x="0" y="0"/>
            <a:chExt cx="1600492" cy="3409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00962" cy="340995"/>
            </a:xfrm>
            <a:custGeom>
              <a:avLst/>
              <a:gdLst/>
              <a:ahLst/>
              <a:cxnLst/>
              <a:rect l="l" t="t" r="r" b="b"/>
              <a:pathLst>
                <a:path w="1600962" h="340995">
                  <a:moveTo>
                    <a:pt x="126873" y="264541"/>
                  </a:moveTo>
                  <a:lnTo>
                    <a:pt x="164338" y="264541"/>
                  </a:lnTo>
                  <a:lnTo>
                    <a:pt x="164338" y="152908"/>
                  </a:lnTo>
                  <a:cubicBezTo>
                    <a:pt x="164338" y="140843"/>
                    <a:pt x="163322" y="129667"/>
                    <a:pt x="161417" y="119634"/>
                  </a:cubicBezTo>
                  <a:cubicBezTo>
                    <a:pt x="159512" y="109601"/>
                    <a:pt x="156210" y="100584"/>
                    <a:pt x="151384" y="92964"/>
                  </a:cubicBezTo>
                  <a:cubicBezTo>
                    <a:pt x="146558" y="85344"/>
                    <a:pt x="140335" y="79248"/>
                    <a:pt x="132334" y="75057"/>
                  </a:cubicBezTo>
                  <a:cubicBezTo>
                    <a:pt x="124333" y="70866"/>
                    <a:pt x="114935" y="68707"/>
                    <a:pt x="104013" y="68707"/>
                  </a:cubicBezTo>
                  <a:cubicBezTo>
                    <a:pt x="92710" y="68707"/>
                    <a:pt x="81661" y="70739"/>
                    <a:pt x="71120" y="74676"/>
                  </a:cubicBezTo>
                  <a:cubicBezTo>
                    <a:pt x="60579" y="78613"/>
                    <a:pt x="50927" y="84074"/>
                    <a:pt x="42545" y="91186"/>
                  </a:cubicBezTo>
                  <a:cubicBezTo>
                    <a:pt x="37084" y="95758"/>
                    <a:pt x="33782" y="99187"/>
                    <a:pt x="32512" y="101600"/>
                  </a:cubicBezTo>
                  <a:lnTo>
                    <a:pt x="35433" y="71882"/>
                  </a:lnTo>
                  <a:lnTo>
                    <a:pt x="0" y="71882"/>
                  </a:lnTo>
                  <a:lnTo>
                    <a:pt x="0" y="264541"/>
                  </a:lnTo>
                  <a:lnTo>
                    <a:pt x="37592" y="264541"/>
                  </a:lnTo>
                  <a:lnTo>
                    <a:pt x="37592" y="149098"/>
                  </a:lnTo>
                  <a:cubicBezTo>
                    <a:pt x="40005" y="140843"/>
                    <a:pt x="44323" y="133350"/>
                    <a:pt x="50419" y="126492"/>
                  </a:cubicBezTo>
                  <a:cubicBezTo>
                    <a:pt x="56515" y="119634"/>
                    <a:pt x="63627" y="114046"/>
                    <a:pt x="71628" y="110109"/>
                  </a:cubicBezTo>
                  <a:cubicBezTo>
                    <a:pt x="79629" y="106172"/>
                    <a:pt x="87630" y="104013"/>
                    <a:pt x="95631" y="104013"/>
                  </a:cubicBezTo>
                  <a:cubicBezTo>
                    <a:pt x="106299" y="104013"/>
                    <a:pt x="114173" y="108077"/>
                    <a:pt x="119253" y="116078"/>
                  </a:cubicBezTo>
                  <a:cubicBezTo>
                    <a:pt x="124333" y="124079"/>
                    <a:pt x="127000" y="137922"/>
                    <a:pt x="127000" y="157607"/>
                  </a:cubicBezTo>
                  <a:lnTo>
                    <a:pt x="127000" y="264541"/>
                  </a:lnTo>
                  <a:close/>
                  <a:moveTo>
                    <a:pt x="196469" y="172847"/>
                  </a:moveTo>
                  <a:cubicBezTo>
                    <a:pt x="189103" y="182118"/>
                    <a:pt x="185547" y="193167"/>
                    <a:pt x="185547" y="206121"/>
                  </a:cubicBezTo>
                  <a:cubicBezTo>
                    <a:pt x="185547" y="217551"/>
                    <a:pt x="188468" y="227965"/>
                    <a:pt x="194310" y="237490"/>
                  </a:cubicBezTo>
                  <a:cubicBezTo>
                    <a:pt x="200152" y="247015"/>
                    <a:pt x="208280" y="254381"/>
                    <a:pt x="218567" y="259969"/>
                  </a:cubicBezTo>
                  <a:cubicBezTo>
                    <a:pt x="228854" y="265557"/>
                    <a:pt x="240411" y="268224"/>
                    <a:pt x="252984" y="268224"/>
                  </a:cubicBezTo>
                  <a:cubicBezTo>
                    <a:pt x="267208" y="268224"/>
                    <a:pt x="281305" y="265176"/>
                    <a:pt x="295148" y="259207"/>
                  </a:cubicBezTo>
                  <a:cubicBezTo>
                    <a:pt x="306070" y="254381"/>
                    <a:pt x="313436" y="249809"/>
                    <a:pt x="316992" y="245364"/>
                  </a:cubicBezTo>
                  <a:cubicBezTo>
                    <a:pt x="317881" y="249809"/>
                    <a:pt x="319913" y="253873"/>
                    <a:pt x="323342" y="257810"/>
                  </a:cubicBezTo>
                  <a:cubicBezTo>
                    <a:pt x="327533" y="262636"/>
                    <a:pt x="333248" y="265176"/>
                    <a:pt x="340614" y="265430"/>
                  </a:cubicBezTo>
                  <a:cubicBezTo>
                    <a:pt x="341884" y="265684"/>
                    <a:pt x="343662" y="265684"/>
                    <a:pt x="345821" y="265430"/>
                  </a:cubicBezTo>
                  <a:cubicBezTo>
                    <a:pt x="347980" y="265176"/>
                    <a:pt x="352552" y="264795"/>
                    <a:pt x="359283" y="264160"/>
                  </a:cubicBezTo>
                  <a:lnTo>
                    <a:pt x="359283" y="232283"/>
                  </a:lnTo>
                  <a:cubicBezTo>
                    <a:pt x="353822" y="231902"/>
                    <a:pt x="351028" y="231648"/>
                    <a:pt x="350774" y="231521"/>
                  </a:cubicBezTo>
                  <a:cubicBezTo>
                    <a:pt x="350520" y="231394"/>
                    <a:pt x="350647" y="230632"/>
                    <a:pt x="350647" y="229235"/>
                  </a:cubicBezTo>
                  <a:lnTo>
                    <a:pt x="350647" y="146685"/>
                  </a:lnTo>
                  <a:cubicBezTo>
                    <a:pt x="350647" y="122555"/>
                    <a:pt x="343535" y="103505"/>
                    <a:pt x="329438" y="89535"/>
                  </a:cubicBezTo>
                  <a:cubicBezTo>
                    <a:pt x="315341" y="75565"/>
                    <a:pt x="296164" y="68580"/>
                    <a:pt x="272161" y="68580"/>
                  </a:cubicBezTo>
                  <a:cubicBezTo>
                    <a:pt x="259715" y="68580"/>
                    <a:pt x="247523" y="70739"/>
                    <a:pt x="235712" y="74930"/>
                  </a:cubicBezTo>
                  <a:cubicBezTo>
                    <a:pt x="223901" y="79121"/>
                    <a:pt x="210058" y="86741"/>
                    <a:pt x="194310" y="97409"/>
                  </a:cubicBezTo>
                  <a:lnTo>
                    <a:pt x="210058" y="126365"/>
                  </a:lnTo>
                  <a:cubicBezTo>
                    <a:pt x="224028" y="116967"/>
                    <a:pt x="235331" y="110617"/>
                    <a:pt x="243840" y="107315"/>
                  </a:cubicBezTo>
                  <a:cubicBezTo>
                    <a:pt x="252349" y="104013"/>
                    <a:pt x="261112" y="102362"/>
                    <a:pt x="269748" y="102362"/>
                  </a:cubicBezTo>
                  <a:cubicBezTo>
                    <a:pt x="283591" y="102362"/>
                    <a:pt x="294132" y="106172"/>
                    <a:pt x="301752" y="113665"/>
                  </a:cubicBezTo>
                  <a:cubicBezTo>
                    <a:pt x="309372" y="121158"/>
                    <a:pt x="313055" y="131445"/>
                    <a:pt x="313055" y="144526"/>
                  </a:cubicBezTo>
                  <a:lnTo>
                    <a:pt x="313055" y="149352"/>
                  </a:lnTo>
                  <a:cubicBezTo>
                    <a:pt x="311658" y="148844"/>
                    <a:pt x="306070" y="147828"/>
                    <a:pt x="296291" y="146431"/>
                  </a:cubicBezTo>
                  <a:cubicBezTo>
                    <a:pt x="286512" y="145034"/>
                    <a:pt x="276987" y="144272"/>
                    <a:pt x="267970" y="144272"/>
                  </a:cubicBezTo>
                  <a:cubicBezTo>
                    <a:pt x="252222" y="144272"/>
                    <a:pt x="238252" y="146685"/>
                    <a:pt x="225806" y="151511"/>
                  </a:cubicBezTo>
                  <a:cubicBezTo>
                    <a:pt x="213360" y="156337"/>
                    <a:pt x="203581" y="163449"/>
                    <a:pt x="196342" y="172720"/>
                  </a:cubicBezTo>
                  <a:close/>
                  <a:moveTo>
                    <a:pt x="311531" y="207899"/>
                  </a:moveTo>
                  <a:cubicBezTo>
                    <a:pt x="310515" y="210058"/>
                    <a:pt x="308991" y="212598"/>
                    <a:pt x="306705" y="215392"/>
                  </a:cubicBezTo>
                  <a:cubicBezTo>
                    <a:pt x="302133" y="221361"/>
                    <a:pt x="295529" y="226187"/>
                    <a:pt x="286766" y="230124"/>
                  </a:cubicBezTo>
                  <a:cubicBezTo>
                    <a:pt x="278003" y="234061"/>
                    <a:pt x="268605" y="235966"/>
                    <a:pt x="258445" y="235966"/>
                  </a:cubicBezTo>
                  <a:cubicBezTo>
                    <a:pt x="250698" y="235966"/>
                    <a:pt x="244094" y="234442"/>
                    <a:pt x="238633" y="231267"/>
                  </a:cubicBezTo>
                  <a:cubicBezTo>
                    <a:pt x="233172" y="228092"/>
                    <a:pt x="228981" y="224155"/>
                    <a:pt x="226187" y="219456"/>
                  </a:cubicBezTo>
                  <a:cubicBezTo>
                    <a:pt x="223393" y="214757"/>
                    <a:pt x="221996" y="209677"/>
                    <a:pt x="221996" y="204343"/>
                  </a:cubicBezTo>
                  <a:cubicBezTo>
                    <a:pt x="221996" y="195453"/>
                    <a:pt x="226314" y="188214"/>
                    <a:pt x="234823" y="182753"/>
                  </a:cubicBezTo>
                  <a:cubicBezTo>
                    <a:pt x="243332" y="177292"/>
                    <a:pt x="255397" y="174498"/>
                    <a:pt x="270764" y="174498"/>
                  </a:cubicBezTo>
                  <a:cubicBezTo>
                    <a:pt x="278765" y="174498"/>
                    <a:pt x="286766" y="175260"/>
                    <a:pt x="294767" y="176784"/>
                  </a:cubicBezTo>
                  <a:cubicBezTo>
                    <a:pt x="302768" y="178308"/>
                    <a:pt x="308737" y="179832"/>
                    <a:pt x="313055" y="181610"/>
                  </a:cubicBezTo>
                  <a:lnTo>
                    <a:pt x="313055" y="202819"/>
                  </a:lnTo>
                  <a:cubicBezTo>
                    <a:pt x="313055" y="204089"/>
                    <a:pt x="312547" y="205740"/>
                    <a:pt x="311531" y="208026"/>
                  </a:cubicBezTo>
                  <a:close/>
                  <a:moveTo>
                    <a:pt x="358648" y="71628"/>
                  </a:moveTo>
                  <a:lnTo>
                    <a:pt x="436753" y="264541"/>
                  </a:lnTo>
                  <a:lnTo>
                    <a:pt x="471297" y="264541"/>
                  </a:lnTo>
                  <a:lnTo>
                    <a:pt x="549529" y="71628"/>
                  </a:lnTo>
                  <a:lnTo>
                    <a:pt x="511175" y="71628"/>
                  </a:lnTo>
                  <a:lnTo>
                    <a:pt x="454660" y="214630"/>
                  </a:lnTo>
                  <a:lnTo>
                    <a:pt x="398526" y="71628"/>
                  </a:lnTo>
                  <a:lnTo>
                    <a:pt x="358648" y="71628"/>
                  </a:lnTo>
                  <a:close/>
                  <a:moveTo>
                    <a:pt x="564007" y="0"/>
                  </a:moveTo>
                  <a:lnTo>
                    <a:pt x="564007" y="48514"/>
                  </a:lnTo>
                  <a:lnTo>
                    <a:pt x="601599" y="48514"/>
                  </a:lnTo>
                  <a:lnTo>
                    <a:pt x="601599" y="0"/>
                  </a:lnTo>
                  <a:lnTo>
                    <a:pt x="564007" y="0"/>
                  </a:lnTo>
                  <a:close/>
                  <a:moveTo>
                    <a:pt x="564007" y="71628"/>
                  </a:moveTo>
                  <a:lnTo>
                    <a:pt x="564007" y="264541"/>
                  </a:lnTo>
                  <a:lnTo>
                    <a:pt x="601599" y="264541"/>
                  </a:lnTo>
                  <a:lnTo>
                    <a:pt x="601599" y="71628"/>
                  </a:lnTo>
                  <a:lnTo>
                    <a:pt x="564007" y="71628"/>
                  </a:lnTo>
                  <a:close/>
                  <a:moveTo>
                    <a:pt x="680847" y="258699"/>
                  </a:moveTo>
                  <a:cubicBezTo>
                    <a:pt x="692023" y="264160"/>
                    <a:pt x="704215" y="266954"/>
                    <a:pt x="717550" y="266954"/>
                  </a:cubicBezTo>
                  <a:cubicBezTo>
                    <a:pt x="731774" y="266954"/>
                    <a:pt x="745490" y="263271"/>
                    <a:pt x="758444" y="255905"/>
                  </a:cubicBezTo>
                  <a:cubicBezTo>
                    <a:pt x="770636" y="249047"/>
                    <a:pt x="776986" y="244602"/>
                    <a:pt x="777621" y="242824"/>
                  </a:cubicBezTo>
                  <a:lnTo>
                    <a:pt x="776097" y="258064"/>
                  </a:lnTo>
                  <a:cubicBezTo>
                    <a:pt x="776097" y="269494"/>
                    <a:pt x="773557" y="278765"/>
                    <a:pt x="768604" y="286004"/>
                  </a:cubicBezTo>
                  <a:cubicBezTo>
                    <a:pt x="763651" y="293243"/>
                    <a:pt x="756793" y="298831"/>
                    <a:pt x="748157" y="302514"/>
                  </a:cubicBezTo>
                  <a:cubicBezTo>
                    <a:pt x="739521" y="306197"/>
                    <a:pt x="729869" y="308102"/>
                    <a:pt x="719201" y="308102"/>
                  </a:cubicBezTo>
                  <a:cubicBezTo>
                    <a:pt x="707009" y="308102"/>
                    <a:pt x="695579" y="305562"/>
                    <a:pt x="684784" y="300609"/>
                  </a:cubicBezTo>
                  <a:cubicBezTo>
                    <a:pt x="673989" y="295656"/>
                    <a:pt x="664210" y="285877"/>
                    <a:pt x="655193" y="271526"/>
                  </a:cubicBezTo>
                  <a:lnTo>
                    <a:pt x="629412" y="291719"/>
                  </a:lnTo>
                  <a:cubicBezTo>
                    <a:pt x="640461" y="308610"/>
                    <a:pt x="652780" y="321056"/>
                    <a:pt x="666369" y="328930"/>
                  </a:cubicBezTo>
                  <a:cubicBezTo>
                    <a:pt x="679958" y="336804"/>
                    <a:pt x="697611" y="340868"/>
                    <a:pt x="719328" y="340868"/>
                  </a:cubicBezTo>
                  <a:cubicBezTo>
                    <a:pt x="735965" y="340868"/>
                    <a:pt x="751586" y="337820"/>
                    <a:pt x="766064" y="331724"/>
                  </a:cubicBezTo>
                  <a:cubicBezTo>
                    <a:pt x="780542" y="325628"/>
                    <a:pt x="792099" y="316230"/>
                    <a:pt x="800862" y="303784"/>
                  </a:cubicBezTo>
                  <a:cubicBezTo>
                    <a:pt x="809625" y="291338"/>
                    <a:pt x="813943" y="276098"/>
                    <a:pt x="813943" y="258064"/>
                  </a:cubicBezTo>
                  <a:lnTo>
                    <a:pt x="813943" y="71628"/>
                  </a:lnTo>
                  <a:lnTo>
                    <a:pt x="778383" y="71628"/>
                  </a:lnTo>
                  <a:lnTo>
                    <a:pt x="779145" y="95377"/>
                  </a:lnTo>
                  <a:cubicBezTo>
                    <a:pt x="779018" y="94361"/>
                    <a:pt x="772795" y="89662"/>
                    <a:pt x="760603" y="81280"/>
                  </a:cubicBezTo>
                  <a:cubicBezTo>
                    <a:pt x="748411" y="72898"/>
                    <a:pt x="733806" y="68580"/>
                    <a:pt x="717042" y="68580"/>
                  </a:cubicBezTo>
                  <a:cubicBezTo>
                    <a:pt x="703580" y="68580"/>
                    <a:pt x="691388" y="71247"/>
                    <a:pt x="680339" y="76581"/>
                  </a:cubicBezTo>
                  <a:cubicBezTo>
                    <a:pt x="669290" y="81915"/>
                    <a:pt x="659892" y="89281"/>
                    <a:pt x="651764" y="98806"/>
                  </a:cubicBezTo>
                  <a:cubicBezTo>
                    <a:pt x="643636" y="108331"/>
                    <a:pt x="637540" y="118872"/>
                    <a:pt x="633222" y="130810"/>
                  </a:cubicBezTo>
                  <a:cubicBezTo>
                    <a:pt x="628904" y="142748"/>
                    <a:pt x="626872" y="155321"/>
                    <a:pt x="626872" y="168656"/>
                  </a:cubicBezTo>
                  <a:cubicBezTo>
                    <a:pt x="626872" y="181229"/>
                    <a:pt x="629031" y="193294"/>
                    <a:pt x="633476" y="205105"/>
                  </a:cubicBezTo>
                  <a:cubicBezTo>
                    <a:pt x="637921" y="216916"/>
                    <a:pt x="644144" y="227457"/>
                    <a:pt x="652145" y="236601"/>
                  </a:cubicBezTo>
                  <a:cubicBezTo>
                    <a:pt x="660146" y="245745"/>
                    <a:pt x="669798" y="253238"/>
                    <a:pt x="680974" y="258826"/>
                  </a:cubicBezTo>
                  <a:close/>
                  <a:moveTo>
                    <a:pt x="742061" y="229743"/>
                  </a:moveTo>
                  <a:cubicBezTo>
                    <a:pt x="736219" y="232029"/>
                    <a:pt x="730250" y="233045"/>
                    <a:pt x="724027" y="233045"/>
                  </a:cubicBezTo>
                  <a:cubicBezTo>
                    <a:pt x="715899" y="233045"/>
                    <a:pt x="708152" y="231394"/>
                    <a:pt x="701040" y="228219"/>
                  </a:cubicBezTo>
                  <a:cubicBezTo>
                    <a:pt x="693928" y="225044"/>
                    <a:pt x="687451" y="220345"/>
                    <a:pt x="681990" y="214249"/>
                  </a:cubicBezTo>
                  <a:cubicBezTo>
                    <a:pt x="676529" y="208153"/>
                    <a:pt x="672338" y="201295"/>
                    <a:pt x="669163" y="193548"/>
                  </a:cubicBezTo>
                  <a:cubicBezTo>
                    <a:pt x="665988" y="185801"/>
                    <a:pt x="664591" y="177546"/>
                    <a:pt x="664591" y="168783"/>
                  </a:cubicBezTo>
                  <a:cubicBezTo>
                    <a:pt x="664591" y="160909"/>
                    <a:pt x="665988" y="153035"/>
                    <a:pt x="668655" y="145034"/>
                  </a:cubicBezTo>
                  <a:cubicBezTo>
                    <a:pt x="671322" y="137033"/>
                    <a:pt x="675132" y="129921"/>
                    <a:pt x="679958" y="123698"/>
                  </a:cubicBezTo>
                  <a:cubicBezTo>
                    <a:pt x="684784" y="117475"/>
                    <a:pt x="690626" y="112395"/>
                    <a:pt x="697484" y="108712"/>
                  </a:cubicBezTo>
                  <a:cubicBezTo>
                    <a:pt x="704342" y="105029"/>
                    <a:pt x="712343" y="103124"/>
                    <a:pt x="721233" y="103124"/>
                  </a:cubicBezTo>
                  <a:cubicBezTo>
                    <a:pt x="728853" y="103124"/>
                    <a:pt x="736346" y="104775"/>
                    <a:pt x="743458" y="108204"/>
                  </a:cubicBezTo>
                  <a:cubicBezTo>
                    <a:pt x="750570" y="111633"/>
                    <a:pt x="757174" y="116332"/>
                    <a:pt x="763016" y="122428"/>
                  </a:cubicBezTo>
                  <a:cubicBezTo>
                    <a:pt x="768858" y="128524"/>
                    <a:pt x="773176" y="135001"/>
                    <a:pt x="775970" y="141986"/>
                  </a:cubicBezTo>
                  <a:lnTo>
                    <a:pt x="775970" y="195326"/>
                  </a:lnTo>
                  <a:cubicBezTo>
                    <a:pt x="775208" y="199390"/>
                    <a:pt x="773303" y="203581"/>
                    <a:pt x="770128" y="208280"/>
                  </a:cubicBezTo>
                  <a:cubicBezTo>
                    <a:pt x="766953" y="212979"/>
                    <a:pt x="763016" y="216916"/>
                    <a:pt x="758063" y="220726"/>
                  </a:cubicBezTo>
                  <a:cubicBezTo>
                    <a:pt x="753110" y="224536"/>
                    <a:pt x="747776" y="227457"/>
                    <a:pt x="741934" y="229743"/>
                  </a:cubicBezTo>
                  <a:close/>
                  <a:moveTo>
                    <a:pt x="847217" y="172720"/>
                  </a:moveTo>
                  <a:cubicBezTo>
                    <a:pt x="839851" y="181991"/>
                    <a:pt x="836295" y="193040"/>
                    <a:pt x="836295" y="205994"/>
                  </a:cubicBezTo>
                  <a:cubicBezTo>
                    <a:pt x="836295" y="217424"/>
                    <a:pt x="839216" y="227838"/>
                    <a:pt x="845058" y="237363"/>
                  </a:cubicBezTo>
                  <a:cubicBezTo>
                    <a:pt x="850900" y="246888"/>
                    <a:pt x="859028" y="254254"/>
                    <a:pt x="869315" y="259842"/>
                  </a:cubicBezTo>
                  <a:cubicBezTo>
                    <a:pt x="879602" y="265430"/>
                    <a:pt x="891159" y="268097"/>
                    <a:pt x="903859" y="268097"/>
                  </a:cubicBezTo>
                  <a:cubicBezTo>
                    <a:pt x="918083" y="268097"/>
                    <a:pt x="932180" y="265049"/>
                    <a:pt x="946023" y="259080"/>
                  </a:cubicBezTo>
                  <a:cubicBezTo>
                    <a:pt x="956945" y="254254"/>
                    <a:pt x="964311" y="249682"/>
                    <a:pt x="967867" y="245237"/>
                  </a:cubicBezTo>
                  <a:cubicBezTo>
                    <a:pt x="968756" y="249682"/>
                    <a:pt x="970788" y="253746"/>
                    <a:pt x="974217" y="257683"/>
                  </a:cubicBezTo>
                  <a:cubicBezTo>
                    <a:pt x="978408" y="262509"/>
                    <a:pt x="984123" y="265049"/>
                    <a:pt x="991489" y="265303"/>
                  </a:cubicBezTo>
                  <a:cubicBezTo>
                    <a:pt x="992759" y="265557"/>
                    <a:pt x="994537" y="265557"/>
                    <a:pt x="996823" y="265303"/>
                  </a:cubicBezTo>
                  <a:cubicBezTo>
                    <a:pt x="999109" y="265049"/>
                    <a:pt x="1003554" y="264668"/>
                    <a:pt x="1010285" y="264033"/>
                  </a:cubicBezTo>
                  <a:lnTo>
                    <a:pt x="1010285" y="232283"/>
                  </a:lnTo>
                  <a:cubicBezTo>
                    <a:pt x="1004824" y="231902"/>
                    <a:pt x="1002030" y="231648"/>
                    <a:pt x="1001903" y="231521"/>
                  </a:cubicBezTo>
                  <a:cubicBezTo>
                    <a:pt x="1001776" y="231394"/>
                    <a:pt x="1001776" y="230632"/>
                    <a:pt x="1001776" y="229235"/>
                  </a:cubicBezTo>
                  <a:lnTo>
                    <a:pt x="1001776" y="146685"/>
                  </a:lnTo>
                  <a:cubicBezTo>
                    <a:pt x="1001776" y="122555"/>
                    <a:pt x="994664" y="103505"/>
                    <a:pt x="980567" y="89535"/>
                  </a:cubicBezTo>
                  <a:cubicBezTo>
                    <a:pt x="966470" y="75565"/>
                    <a:pt x="946912" y="68580"/>
                    <a:pt x="923036" y="68580"/>
                  </a:cubicBezTo>
                  <a:cubicBezTo>
                    <a:pt x="910590" y="68580"/>
                    <a:pt x="898398" y="70739"/>
                    <a:pt x="886587" y="74930"/>
                  </a:cubicBezTo>
                  <a:cubicBezTo>
                    <a:pt x="874776" y="79121"/>
                    <a:pt x="860933" y="86741"/>
                    <a:pt x="845185" y="97409"/>
                  </a:cubicBezTo>
                  <a:lnTo>
                    <a:pt x="860933" y="126365"/>
                  </a:lnTo>
                  <a:cubicBezTo>
                    <a:pt x="874903" y="116967"/>
                    <a:pt x="886206" y="110617"/>
                    <a:pt x="894715" y="107315"/>
                  </a:cubicBezTo>
                  <a:cubicBezTo>
                    <a:pt x="903224" y="104013"/>
                    <a:pt x="911987" y="102362"/>
                    <a:pt x="920623" y="102362"/>
                  </a:cubicBezTo>
                  <a:cubicBezTo>
                    <a:pt x="934466" y="102362"/>
                    <a:pt x="945007" y="106172"/>
                    <a:pt x="952627" y="113665"/>
                  </a:cubicBezTo>
                  <a:cubicBezTo>
                    <a:pt x="960247" y="121158"/>
                    <a:pt x="963930" y="131445"/>
                    <a:pt x="963930" y="144526"/>
                  </a:cubicBezTo>
                  <a:lnTo>
                    <a:pt x="963930" y="149352"/>
                  </a:lnTo>
                  <a:cubicBezTo>
                    <a:pt x="962660" y="148844"/>
                    <a:pt x="957072" y="147828"/>
                    <a:pt x="947166" y="146431"/>
                  </a:cubicBezTo>
                  <a:cubicBezTo>
                    <a:pt x="937260" y="145034"/>
                    <a:pt x="927862" y="144272"/>
                    <a:pt x="918845" y="144272"/>
                  </a:cubicBezTo>
                  <a:cubicBezTo>
                    <a:pt x="903097" y="144272"/>
                    <a:pt x="889127" y="146685"/>
                    <a:pt x="876681" y="151511"/>
                  </a:cubicBezTo>
                  <a:cubicBezTo>
                    <a:pt x="864235" y="156337"/>
                    <a:pt x="854583" y="163449"/>
                    <a:pt x="847217" y="172720"/>
                  </a:cubicBezTo>
                  <a:close/>
                  <a:moveTo>
                    <a:pt x="962279" y="207772"/>
                  </a:moveTo>
                  <a:cubicBezTo>
                    <a:pt x="961263" y="209931"/>
                    <a:pt x="959612" y="212471"/>
                    <a:pt x="957453" y="215265"/>
                  </a:cubicBezTo>
                  <a:cubicBezTo>
                    <a:pt x="952881" y="221234"/>
                    <a:pt x="946277" y="226060"/>
                    <a:pt x="937514" y="229997"/>
                  </a:cubicBezTo>
                  <a:cubicBezTo>
                    <a:pt x="928751" y="233934"/>
                    <a:pt x="919353" y="235839"/>
                    <a:pt x="909193" y="235839"/>
                  </a:cubicBezTo>
                  <a:cubicBezTo>
                    <a:pt x="901446" y="235839"/>
                    <a:pt x="894842" y="234315"/>
                    <a:pt x="889381" y="231140"/>
                  </a:cubicBezTo>
                  <a:cubicBezTo>
                    <a:pt x="883920" y="227965"/>
                    <a:pt x="879729" y="224028"/>
                    <a:pt x="876935" y="219329"/>
                  </a:cubicBezTo>
                  <a:cubicBezTo>
                    <a:pt x="874141" y="214630"/>
                    <a:pt x="872744" y="209550"/>
                    <a:pt x="872744" y="204216"/>
                  </a:cubicBezTo>
                  <a:cubicBezTo>
                    <a:pt x="872744" y="195326"/>
                    <a:pt x="877062" y="188087"/>
                    <a:pt x="885698" y="182626"/>
                  </a:cubicBezTo>
                  <a:cubicBezTo>
                    <a:pt x="894334" y="177165"/>
                    <a:pt x="906272" y="174371"/>
                    <a:pt x="921639" y="174371"/>
                  </a:cubicBezTo>
                  <a:cubicBezTo>
                    <a:pt x="929640" y="174371"/>
                    <a:pt x="937641" y="175133"/>
                    <a:pt x="945642" y="176657"/>
                  </a:cubicBezTo>
                  <a:cubicBezTo>
                    <a:pt x="953643" y="178181"/>
                    <a:pt x="959739" y="179705"/>
                    <a:pt x="963930" y="181483"/>
                  </a:cubicBezTo>
                  <a:lnTo>
                    <a:pt x="963930" y="202692"/>
                  </a:lnTo>
                  <a:cubicBezTo>
                    <a:pt x="963930" y="203962"/>
                    <a:pt x="963422" y="205613"/>
                    <a:pt x="962406" y="207899"/>
                  </a:cubicBezTo>
                  <a:close/>
                  <a:moveTo>
                    <a:pt x="1123061" y="259207"/>
                  </a:moveTo>
                  <a:cubicBezTo>
                    <a:pt x="1127125" y="257302"/>
                    <a:pt x="1132078" y="255397"/>
                    <a:pt x="1137920" y="253238"/>
                  </a:cubicBezTo>
                  <a:lnTo>
                    <a:pt x="1126236" y="217678"/>
                  </a:lnTo>
                  <a:cubicBezTo>
                    <a:pt x="1120267" y="222758"/>
                    <a:pt x="1115060" y="226187"/>
                    <a:pt x="1110615" y="228092"/>
                  </a:cubicBezTo>
                  <a:cubicBezTo>
                    <a:pt x="1106170" y="229997"/>
                    <a:pt x="1101217" y="230886"/>
                    <a:pt x="1095756" y="230886"/>
                  </a:cubicBezTo>
                  <a:cubicBezTo>
                    <a:pt x="1091946" y="230886"/>
                    <a:pt x="1088644" y="229870"/>
                    <a:pt x="1085850" y="227838"/>
                  </a:cubicBezTo>
                  <a:cubicBezTo>
                    <a:pt x="1083056" y="225806"/>
                    <a:pt x="1081659" y="222631"/>
                    <a:pt x="1081278" y="218567"/>
                  </a:cubicBezTo>
                  <a:lnTo>
                    <a:pt x="1081278" y="104394"/>
                  </a:lnTo>
                  <a:lnTo>
                    <a:pt x="1122426" y="104394"/>
                  </a:lnTo>
                  <a:lnTo>
                    <a:pt x="1122426" y="71628"/>
                  </a:lnTo>
                  <a:lnTo>
                    <a:pt x="1081405" y="71628"/>
                  </a:lnTo>
                  <a:lnTo>
                    <a:pt x="1081405" y="11303"/>
                  </a:lnTo>
                  <a:lnTo>
                    <a:pt x="1043813" y="11303"/>
                  </a:lnTo>
                  <a:lnTo>
                    <a:pt x="1043813" y="71628"/>
                  </a:lnTo>
                  <a:lnTo>
                    <a:pt x="1019048" y="71628"/>
                  </a:lnTo>
                  <a:lnTo>
                    <a:pt x="1019048" y="104394"/>
                  </a:lnTo>
                  <a:lnTo>
                    <a:pt x="1043686" y="104394"/>
                  </a:lnTo>
                  <a:lnTo>
                    <a:pt x="1043686" y="225171"/>
                  </a:lnTo>
                  <a:cubicBezTo>
                    <a:pt x="1043686" y="234188"/>
                    <a:pt x="1045718" y="241808"/>
                    <a:pt x="1049909" y="248158"/>
                  </a:cubicBezTo>
                  <a:cubicBezTo>
                    <a:pt x="1054100" y="254508"/>
                    <a:pt x="1059688" y="259080"/>
                    <a:pt x="1066673" y="262128"/>
                  </a:cubicBezTo>
                  <a:cubicBezTo>
                    <a:pt x="1073658" y="265176"/>
                    <a:pt x="1080897" y="266700"/>
                    <a:pt x="1088517" y="266700"/>
                  </a:cubicBezTo>
                  <a:cubicBezTo>
                    <a:pt x="1095502" y="266700"/>
                    <a:pt x="1102106" y="265938"/>
                    <a:pt x="1108075" y="264414"/>
                  </a:cubicBezTo>
                  <a:cubicBezTo>
                    <a:pt x="1114044" y="262890"/>
                    <a:pt x="1118997" y="261112"/>
                    <a:pt x="1122934" y="259334"/>
                  </a:cubicBezTo>
                  <a:close/>
                  <a:moveTo>
                    <a:pt x="1151128" y="0"/>
                  </a:moveTo>
                  <a:lnTo>
                    <a:pt x="1151128" y="48514"/>
                  </a:lnTo>
                  <a:lnTo>
                    <a:pt x="1188720" y="48514"/>
                  </a:lnTo>
                  <a:lnTo>
                    <a:pt x="1188720" y="0"/>
                  </a:lnTo>
                  <a:lnTo>
                    <a:pt x="1151128" y="0"/>
                  </a:lnTo>
                  <a:close/>
                  <a:moveTo>
                    <a:pt x="1151128" y="71628"/>
                  </a:moveTo>
                  <a:lnTo>
                    <a:pt x="1151128" y="264541"/>
                  </a:lnTo>
                  <a:lnTo>
                    <a:pt x="1188720" y="264541"/>
                  </a:lnTo>
                  <a:lnTo>
                    <a:pt x="1188720" y="71628"/>
                  </a:lnTo>
                  <a:lnTo>
                    <a:pt x="1151128" y="71628"/>
                  </a:lnTo>
                  <a:close/>
                  <a:moveTo>
                    <a:pt x="1352804" y="264541"/>
                  </a:moveTo>
                  <a:lnTo>
                    <a:pt x="1390269" y="264541"/>
                  </a:lnTo>
                  <a:lnTo>
                    <a:pt x="1390269" y="152908"/>
                  </a:lnTo>
                  <a:cubicBezTo>
                    <a:pt x="1390269" y="140843"/>
                    <a:pt x="1389253" y="129667"/>
                    <a:pt x="1387348" y="119634"/>
                  </a:cubicBezTo>
                  <a:cubicBezTo>
                    <a:pt x="1385443" y="109601"/>
                    <a:pt x="1382141" y="100584"/>
                    <a:pt x="1377315" y="92964"/>
                  </a:cubicBezTo>
                  <a:cubicBezTo>
                    <a:pt x="1372489" y="85344"/>
                    <a:pt x="1366266" y="79248"/>
                    <a:pt x="1358265" y="75057"/>
                  </a:cubicBezTo>
                  <a:cubicBezTo>
                    <a:pt x="1350264" y="70866"/>
                    <a:pt x="1340866" y="68707"/>
                    <a:pt x="1329817" y="68707"/>
                  </a:cubicBezTo>
                  <a:cubicBezTo>
                    <a:pt x="1318514" y="68707"/>
                    <a:pt x="1307592" y="70739"/>
                    <a:pt x="1296924" y="74676"/>
                  </a:cubicBezTo>
                  <a:cubicBezTo>
                    <a:pt x="1286256" y="78613"/>
                    <a:pt x="1276731" y="84074"/>
                    <a:pt x="1268222" y="91186"/>
                  </a:cubicBezTo>
                  <a:cubicBezTo>
                    <a:pt x="1262888" y="95758"/>
                    <a:pt x="1259459" y="99187"/>
                    <a:pt x="1258189" y="101600"/>
                  </a:cubicBezTo>
                  <a:lnTo>
                    <a:pt x="1261110" y="71882"/>
                  </a:lnTo>
                  <a:lnTo>
                    <a:pt x="1225550" y="71882"/>
                  </a:lnTo>
                  <a:lnTo>
                    <a:pt x="1225550" y="264541"/>
                  </a:lnTo>
                  <a:lnTo>
                    <a:pt x="1263142" y="264541"/>
                  </a:lnTo>
                  <a:lnTo>
                    <a:pt x="1263142" y="149098"/>
                  </a:lnTo>
                  <a:cubicBezTo>
                    <a:pt x="1265555" y="140843"/>
                    <a:pt x="1269873" y="133350"/>
                    <a:pt x="1275969" y="126492"/>
                  </a:cubicBezTo>
                  <a:cubicBezTo>
                    <a:pt x="1282065" y="119634"/>
                    <a:pt x="1289177" y="114046"/>
                    <a:pt x="1297178" y="110109"/>
                  </a:cubicBezTo>
                  <a:cubicBezTo>
                    <a:pt x="1305179" y="106172"/>
                    <a:pt x="1313180" y="104013"/>
                    <a:pt x="1321181" y="104013"/>
                  </a:cubicBezTo>
                  <a:cubicBezTo>
                    <a:pt x="1331849" y="104013"/>
                    <a:pt x="1339723" y="108077"/>
                    <a:pt x="1344803" y="116078"/>
                  </a:cubicBezTo>
                  <a:cubicBezTo>
                    <a:pt x="1349883" y="124079"/>
                    <a:pt x="1352550" y="137922"/>
                    <a:pt x="1352550" y="157607"/>
                  </a:cubicBezTo>
                  <a:lnTo>
                    <a:pt x="1352550" y="264541"/>
                  </a:lnTo>
                  <a:close/>
                  <a:moveTo>
                    <a:pt x="1467866" y="258826"/>
                  </a:moveTo>
                  <a:cubicBezTo>
                    <a:pt x="1479042" y="264287"/>
                    <a:pt x="1491361" y="267081"/>
                    <a:pt x="1504569" y="267081"/>
                  </a:cubicBezTo>
                  <a:cubicBezTo>
                    <a:pt x="1518793" y="267081"/>
                    <a:pt x="1532509" y="263398"/>
                    <a:pt x="1545463" y="256032"/>
                  </a:cubicBezTo>
                  <a:cubicBezTo>
                    <a:pt x="1557655" y="249174"/>
                    <a:pt x="1564005" y="244729"/>
                    <a:pt x="1564640" y="242951"/>
                  </a:cubicBezTo>
                  <a:lnTo>
                    <a:pt x="1563116" y="258191"/>
                  </a:lnTo>
                  <a:cubicBezTo>
                    <a:pt x="1563116" y="269621"/>
                    <a:pt x="1560576" y="278892"/>
                    <a:pt x="1555623" y="286131"/>
                  </a:cubicBezTo>
                  <a:cubicBezTo>
                    <a:pt x="1550670" y="293370"/>
                    <a:pt x="1543812" y="298958"/>
                    <a:pt x="1535176" y="302641"/>
                  </a:cubicBezTo>
                  <a:cubicBezTo>
                    <a:pt x="1526540" y="306324"/>
                    <a:pt x="1516888" y="308229"/>
                    <a:pt x="1506220" y="308229"/>
                  </a:cubicBezTo>
                  <a:cubicBezTo>
                    <a:pt x="1494028" y="308229"/>
                    <a:pt x="1482598" y="305689"/>
                    <a:pt x="1471803" y="300736"/>
                  </a:cubicBezTo>
                  <a:cubicBezTo>
                    <a:pt x="1461008" y="295783"/>
                    <a:pt x="1451229" y="286004"/>
                    <a:pt x="1442212" y="271653"/>
                  </a:cubicBezTo>
                  <a:lnTo>
                    <a:pt x="1416431" y="291846"/>
                  </a:lnTo>
                  <a:cubicBezTo>
                    <a:pt x="1427480" y="308737"/>
                    <a:pt x="1439799" y="321183"/>
                    <a:pt x="1453388" y="329057"/>
                  </a:cubicBezTo>
                  <a:cubicBezTo>
                    <a:pt x="1466977" y="336931"/>
                    <a:pt x="1484630" y="340995"/>
                    <a:pt x="1506347" y="340995"/>
                  </a:cubicBezTo>
                  <a:cubicBezTo>
                    <a:pt x="1522984" y="340995"/>
                    <a:pt x="1538605" y="337947"/>
                    <a:pt x="1553083" y="331851"/>
                  </a:cubicBezTo>
                  <a:cubicBezTo>
                    <a:pt x="1567561" y="325755"/>
                    <a:pt x="1579118" y="316357"/>
                    <a:pt x="1587881" y="303911"/>
                  </a:cubicBezTo>
                  <a:cubicBezTo>
                    <a:pt x="1596644" y="291465"/>
                    <a:pt x="1600962" y="276225"/>
                    <a:pt x="1600962" y="258191"/>
                  </a:cubicBezTo>
                  <a:lnTo>
                    <a:pt x="1600962" y="71628"/>
                  </a:lnTo>
                  <a:lnTo>
                    <a:pt x="1565783" y="71628"/>
                  </a:lnTo>
                  <a:lnTo>
                    <a:pt x="1566545" y="95377"/>
                  </a:lnTo>
                  <a:cubicBezTo>
                    <a:pt x="1566418" y="94361"/>
                    <a:pt x="1560195" y="89662"/>
                    <a:pt x="1548003" y="81280"/>
                  </a:cubicBezTo>
                  <a:cubicBezTo>
                    <a:pt x="1535811" y="72898"/>
                    <a:pt x="1521206" y="68580"/>
                    <a:pt x="1504442" y="68580"/>
                  </a:cubicBezTo>
                  <a:cubicBezTo>
                    <a:pt x="1490980" y="68580"/>
                    <a:pt x="1478788" y="71247"/>
                    <a:pt x="1467739" y="76581"/>
                  </a:cubicBezTo>
                  <a:cubicBezTo>
                    <a:pt x="1456690" y="81915"/>
                    <a:pt x="1447292" y="89281"/>
                    <a:pt x="1439164" y="98806"/>
                  </a:cubicBezTo>
                  <a:cubicBezTo>
                    <a:pt x="1431036" y="108331"/>
                    <a:pt x="1424940" y="118872"/>
                    <a:pt x="1420622" y="130810"/>
                  </a:cubicBezTo>
                  <a:cubicBezTo>
                    <a:pt x="1416304" y="142748"/>
                    <a:pt x="1414272" y="155321"/>
                    <a:pt x="1414272" y="168656"/>
                  </a:cubicBezTo>
                  <a:cubicBezTo>
                    <a:pt x="1414272" y="181229"/>
                    <a:pt x="1416431" y="193294"/>
                    <a:pt x="1420876" y="205105"/>
                  </a:cubicBezTo>
                  <a:cubicBezTo>
                    <a:pt x="1425321" y="216916"/>
                    <a:pt x="1431544" y="227457"/>
                    <a:pt x="1439545" y="236601"/>
                  </a:cubicBezTo>
                  <a:cubicBezTo>
                    <a:pt x="1447546" y="245745"/>
                    <a:pt x="1457198" y="253238"/>
                    <a:pt x="1468374" y="258826"/>
                  </a:cubicBezTo>
                  <a:close/>
                  <a:moveTo>
                    <a:pt x="1529080" y="229870"/>
                  </a:moveTo>
                  <a:cubicBezTo>
                    <a:pt x="1523238" y="232156"/>
                    <a:pt x="1517269" y="233172"/>
                    <a:pt x="1511046" y="233172"/>
                  </a:cubicBezTo>
                  <a:cubicBezTo>
                    <a:pt x="1502918" y="233172"/>
                    <a:pt x="1495171" y="231521"/>
                    <a:pt x="1488059" y="228346"/>
                  </a:cubicBezTo>
                  <a:cubicBezTo>
                    <a:pt x="1480947" y="225171"/>
                    <a:pt x="1474597" y="220472"/>
                    <a:pt x="1469009" y="214376"/>
                  </a:cubicBezTo>
                  <a:cubicBezTo>
                    <a:pt x="1463421" y="208280"/>
                    <a:pt x="1459357" y="201422"/>
                    <a:pt x="1456182" y="193675"/>
                  </a:cubicBezTo>
                  <a:cubicBezTo>
                    <a:pt x="1453007" y="185928"/>
                    <a:pt x="1451610" y="177673"/>
                    <a:pt x="1451610" y="168910"/>
                  </a:cubicBezTo>
                  <a:cubicBezTo>
                    <a:pt x="1451610" y="161036"/>
                    <a:pt x="1453007" y="153162"/>
                    <a:pt x="1455674" y="145161"/>
                  </a:cubicBezTo>
                  <a:cubicBezTo>
                    <a:pt x="1458341" y="137160"/>
                    <a:pt x="1462151" y="130048"/>
                    <a:pt x="1466977" y="123825"/>
                  </a:cubicBezTo>
                  <a:cubicBezTo>
                    <a:pt x="1471803" y="117602"/>
                    <a:pt x="1477645" y="112522"/>
                    <a:pt x="1484503" y="108839"/>
                  </a:cubicBezTo>
                  <a:cubicBezTo>
                    <a:pt x="1491361" y="105156"/>
                    <a:pt x="1499362" y="103251"/>
                    <a:pt x="1508252" y="103251"/>
                  </a:cubicBezTo>
                  <a:cubicBezTo>
                    <a:pt x="1515872" y="103251"/>
                    <a:pt x="1523365" y="104902"/>
                    <a:pt x="1530477" y="108331"/>
                  </a:cubicBezTo>
                  <a:cubicBezTo>
                    <a:pt x="1537589" y="111760"/>
                    <a:pt x="1544193" y="116459"/>
                    <a:pt x="1550035" y="122555"/>
                  </a:cubicBezTo>
                  <a:cubicBezTo>
                    <a:pt x="1555877" y="128651"/>
                    <a:pt x="1560068" y="135128"/>
                    <a:pt x="1562989" y="142113"/>
                  </a:cubicBezTo>
                  <a:lnTo>
                    <a:pt x="1562989" y="195453"/>
                  </a:lnTo>
                  <a:cubicBezTo>
                    <a:pt x="1562227" y="199517"/>
                    <a:pt x="1560322" y="203708"/>
                    <a:pt x="1557147" y="208407"/>
                  </a:cubicBezTo>
                  <a:cubicBezTo>
                    <a:pt x="1553972" y="213106"/>
                    <a:pt x="1550035" y="217043"/>
                    <a:pt x="1545082" y="220853"/>
                  </a:cubicBezTo>
                  <a:cubicBezTo>
                    <a:pt x="1540129" y="224663"/>
                    <a:pt x="1534795" y="227584"/>
                    <a:pt x="1528953" y="229870"/>
                  </a:cubicBezTo>
                </a:path>
              </a:pathLst>
            </a:custGeom>
            <a:solidFill>
              <a:srgbClr val="262425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6009503" y="8511540"/>
            <a:ext cx="3565522" cy="1838954"/>
          </a:xfrm>
          <a:custGeom>
            <a:avLst/>
            <a:gdLst/>
            <a:ahLst/>
            <a:cxnLst/>
            <a:rect l="l" t="t" r="r" b="b"/>
            <a:pathLst>
              <a:path w="3565522" h="1838954">
                <a:moveTo>
                  <a:pt x="0" y="0"/>
                </a:moveTo>
                <a:lnTo>
                  <a:pt x="3565522" y="0"/>
                </a:lnTo>
                <a:lnTo>
                  <a:pt x="3565522" y="1838954"/>
                </a:lnTo>
                <a:lnTo>
                  <a:pt x="0" y="18389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00412" y="2928299"/>
            <a:ext cx="6314456" cy="370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Career Management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is a strategic approach to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developing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navigating 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one's professional journey. It encompasses a range of activities and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strategies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aimed at achieving career goals and enhancing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organizational eﬀectiveness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 This presentation will outline a framework for eﬀectively managing careers within organizations.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00412" y="1500635"/>
            <a:ext cx="7209739" cy="49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2873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INTRODUCTION TO CAREER MANAGEMENT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99260"/>
            <a:ext cx="8180070" cy="6886575"/>
          </a:xfrm>
          <a:custGeom>
            <a:avLst/>
            <a:gdLst/>
            <a:ahLst/>
            <a:cxnLst/>
            <a:rect l="l" t="t" r="r" b="b"/>
            <a:pathLst>
              <a:path w="8180070" h="6886575">
                <a:moveTo>
                  <a:pt x="0" y="0"/>
                </a:moveTo>
                <a:lnTo>
                  <a:pt x="8180070" y="0"/>
                </a:lnTo>
                <a:lnTo>
                  <a:pt x="8180070" y="6886575"/>
                </a:lnTo>
                <a:lnTo>
                  <a:pt x="0" y="68865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045" r="-1217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534962"/>
            <a:ext cx="18288000" cy="20155"/>
          </a:xfrm>
          <a:custGeom>
            <a:avLst/>
            <a:gdLst/>
            <a:ahLst/>
            <a:cxnLst/>
            <a:rect l="l" t="t" r="r" b="b"/>
            <a:pathLst>
              <a:path w="18288000" h="20155">
                <a:moveTo>
                  <a:pt x="0" y="0"/>
                </a:moveTo>
                <a:lnTo>
                  <a:pt x="18288000" y="0"/>
                </a:lnTo>
                <a:lnTo>
                  <a:pt x="18288000" y="20155"/>
                </a:lnTo>
                <a:lnTo>
                  <a:pt x="0" y="20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729940"/>
            <a:ext cx="18288000" cy="16802"/>
            <a:chOff x="0" y="0"/>
            <a:chExt cx="18288000" cy="16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88000" cy="16764"/>
            </a:xfrm>
            <a:custGeom>
              <a:avLst/>
              <a:gdLst/>
              <a:ahLst/>
              <a:cxnLst/>
              <a:rect l="l" t="t" r="r" b="b"/>
              <a:pathLst>
                <a:path w="18288000" h="16764">
                  <a:moveTo>
                    <a:pt x="0" y="0"/>
                  </a:moveTo>
                  <a:lnTo>
                    <a:pt x="0" y="16764"/>
                  </a:lnTo>
                  <a:lnTo>
                    <a:pt x="18288000" y="16764"/>
                  </a:lnTo>
                  <a:lnTo>
                    <a:pt x="18288000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42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794176" y="3192485"/>
            <a:ext cx="6968909" cy="3392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Eﬀective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career management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is crucial for both employees and organizations. It leads to greater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job satisfaction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, improved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employee retention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, and enhanced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organizational performance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 By investing in career development, organizations can foster a more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engaged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productive workforce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94176" y="1661036"/>
            <a:ext cx="6589157" cy="48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7"/>
              </a:lnSpc>
            </a:pPr>
            <a:r>
              <a:rPr lang="en-US" sz="2798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IMPORTANCE OF CAREER MANAGEMENT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269892" y="2352704"/>
            <a:ext cx="9018108" cy="7934296"/>
          </a:xfrm>
          <a:custGeom>
            <a:avLst/>
            <a:gdLst/>
            <a:ahLst/>
            <a:cxnLst/>
            <a:rect l="l" t="t" r="r" b="b"/>
            <a:pathLst>
              <a:path w="9018108" h="7934296">
                <a:moveTo>
                  <a:pt x="0" y="0"/>
                </a:moveTo>
                <a:lnTo>
                  <a:pt x="9018108" y="0"/>
                </a:lnTo>
                <a:lnTo>
                  <a:pt x="9018108" y="7934296"/>
                </a:lnTo>
                <a:lnTo>
                  <a:pt x="0" y="7934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945" r="-17291" b="-12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3503" y="7561288"/>
            <a:ext cx="3226737" cy="2789977"/>
          </a:xfrm>
          <a:custGeom>
            <a:avLst/>
            <a:gdLst/>
            <a:ahLst/>
            <a:cxnLst/>
            <a:rect l="l" t="t" r="r" b="b"/>
            <a:pathLst>
              <a:path w="3226737" h="2789977">
                <a:moveTo>
                  <a:pt x="0" y="0"/>
                </a:moveTo>
                <a:lnTo>
                  <a:pt x="3226736" y="0"/>
                </a:lnTo>
                <a:lnTo>
                  <a:pt x="3226736" y="2789977"/>
                </a:lnTo>
                <a:lnTo>
                  <a:pt x="0" y="2789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90590" y="-505"/>
            <a:ext cx="4497410" cy="1615383"/>
          </a:xfrm>
          <a:custGeom>
            <a:avLst/>
            <a:gdLst/>
            <a:ahLst/>
            <a:cxnLst/>
            <a:rect l="l" t="t" r="r" b="b"/>
            <a:pathLst>
              <a:path w="4497410" h="1615383">
                <a:moveTo>
                  <a:pt x="0" y="0"/>
                </a:moveTo>
                <a:lnTo>
                  <a:pt x="4497410" y="0"/>
                </a:lnTo>
                <a:lnTo>
                  <a:pt x="4497410" y="1615383"/>
                </a:lnTo>
                <a:lnTo>
                  <a:pt x="0" y="16153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20612" y="2328377"/>
            <a:ext cx="6519139" cy="3392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Career management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involves the process of planning and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developing 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one's career. It includes identifying personal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goals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, assessing skills, and creating a roadmap for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advancement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 Organizations play a key role in facilitating this process through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training 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and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mentorship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programs.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20612" y="1027186"/>
            <a:ext cx="10170909" cy="88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5198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DEFINING CAREER MANAGEMENT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40007" y="1027738"/>
            <a:ext cx="8247993" cy="8229600"/>
          </a:xfrm>
          <a:custGeom>
            <a:avLst/>
            <a:gdLst/>
            <a:ahLst/>
            <a:cxnLst/>
            <a:rect l="l" t="t" r="r" b="b"/>
            <a:pathLst>
              <a:path w="8247993" h="8229600">
                <a:moveTo>
                  <a:pt x="0" y="0"/>
                </a:moveTo>
                <a:lnTo>
                  <a:pt x="8247993" y="0"/>
                </a:lnTo>
                <a:lnTo>
                  <a:pt x="824799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3" r="-123" b="-17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505"/>
            <a:ext cx="2134200" cy="2208247"/>
          </a:xfrm>
          <a:custGeom>
            <a:avLst/>
            <a:gdLst/>
            <a:ahLst/>
            <a:cxnLst/>
            <a:rect l="l" t="t" r="r" b="b"/>
            <a:pathLst>
              <a:path w="2134200" h="2208247">
                <a:moveTo>
                  <a:pt x="0" y="0"/>
                </a:moveTo>
                <a:lnTo>
                  <a:pt x="2134200" y="0"/>
                </a:lnTo>
                <a:lnTo>
                  <a:pt x="2134200" y="2208248"/>
                </a:lnTo>
                <a:lnTo>
                  <a:pt x="0" y="22082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009956" y="3435277"/>
            <a:ext cx="1067305" cy="338823"/>
            <a:chOff x="0" y="0"/>
            <a:chExt cx="1067308" cy="3388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7308" cy="338836"/>
            </a:xfrm>
            <a:custGeom>
              <a:avLst/>
              <a:gdLst/>
              <a:ahLst/>
              <a:cxnLst/>
              <a:rect l="l" t="t" r="r" b="b"/>
              <a:pathLst>
                <a:path w="1067308" h="338836">
                  <a:moveTo>
                    <a:pt x="39624" y="255905"/>
                  </a:moveTo>
                  <a:cubicBezTo>
                    <a:pt x="53467" y="261239"/>
                    <a:pt x="68453" y="263779"/>
                    <a:pt x="84455" y="263779"/>
                  </a:cubicBezTo>
                  <a:cubicBezTo>
                    <a:pt x="107188" y="263779"/>
                    <a:pt x="125857" y="258318"/>
                    <a:pt x="140335" y="247523"/>
                  </a:cubicBezTo>
                  <a:cubicBezTo>
                    <a:pt x="154813" y="236728"/>
                    <a:pt x="162179" y="221488"/>
                    <a:pt x="162179" y="201803"/>
                  </a:cubicBezTo>
                  <a:cubicBezTo>
                    <a:pt x="162179" y="188849"/>
                    <a:pt x="158877" y="178816"/>
                    <a:pt x="152146" y="171577"/>
                  </a:cubicBezTo>
                  <a:cubicBezTo>
                    <a:pt x="145415" y="164338"/>
                    <a:pt x="136779" y="158750"/>
                    <a:pt x="125730" y="154559"/>
                  </a:cubicBezTo>
                  <a:cubicBezTo>
                    <a:pt x="114681" y="150368"/>
                    <a:pt x="102235" y="146431"/>
                    <a:pt x="88265" y="142621"/>
                  </a:cubicBezTo>
                  <a:cubicBezTo>
                    <a:pt x="78867" y="139827"/>
                    <a:pt x="71120" y="137414"/>
                    <a:pt x="65151" y="135255"/>
                  </a:cubicBezTo>
                  <a:cubicBezTo>
                    <a:pt x="59182" y="133096"/>
                    <a:pt x="55118" y="130683"/>
                    <a:pt x="52832" y="128143"/>
                  </a:cubicBezTo>
                  <a:cubicBezTo>
                    <a:pt x="50546" y="125603"/>
                    <a:pt x="49530" y="122047"/>
                    <a:pt x="49530" y="117348"/>
                  </a:cubicBezTo>
                  <a:cubicBezTo>
                    <a:pt x="49530" y="111379"/>
                    <a:pt x="51181" y="106553"/>
                    <a:pt x="54356" y="103251"/>
                  </a:cubicBezTo>
                  <a:cubicBezTo>
                    <a:pt x="57531" y="99949"/>
                    <a:pt x="62230" y="97155"/>
                    <a:pt x="67945" y="95504"/>
                  </a:cubicBezTo>
                  <a:cubicBezTo>
                    <a:pt x="73660" y="93853"/>
                    <a:pt x="80137" y="92964"/>
                    <a:pt x="86995" y="92964"/>
                  </a:cubicBezTo>
                  <a:cubicBezTo>
                    <a:pt x="97155" y="92964"/>
                    <a:pt x="106172" y="94615"/>
                    <a:pt x="114300" y="97917"/>
                  </a:cubicBezTo>
                  <a:cubicBezTo>
                    <a:pt x="122428" y="101219"/>
                    <a:pt x="131318" y="108331"/>
                    <a:pt x="141224" y="119634"/>
                  </a:cubicBezTo>
                  <a:lnTo>
                    <a:pt x="161544" y="91313"/>
                  </a:lnTo>
                  <a:cubicBezTo>
                    <a:pt x="151511" y="79502"/>
                    <a:pt x="140462" y="71247"/>
                    <a:pt x="128651" y="66294"/>
                  </a:cubicBezTo>
                  <a:cubicBezTo>
                    <a:pt x="116840" y="61341"/>
                    <a:pt x="103505" y="59055"/>
                    <a:pt x="88519" y="59055"/>
                  </a:cubicBezTo>
                  <a:cubicBezTo>
                    <a:pt x="74676" y="59055"/>
                    <a:pt x="61976" y="61341"/>
                    <a:pt x="50419" y="65786"/>
                  </a:cubicBezTo>
                  <a:cubicBezTo>
                    <a:pt x="38862" y="70231"/>
                    <a:pt x="29718" y="77089"/>
                    <a:pt x="22860" y="86233"/>
                  </a:cubicBezTo>
                  <a:cubicBezTo>
                    <a:pt x="16002" y="95377"/>
                    <a:pt x="12319" y="106426"/>
                    <a:pt x="12319" y="120142"/>
                  </a:cubicBezTo>
                  <a:cubicBezTo>
                    <a:pt x="12319" y="131445"/>
                    <a:pt x="14986" y="140589"/>
                    <a:pt x="20193" y="147701"/>
                  </a:cubicBezTo>
                  <a:cubicBezTo>
                    <a:pt x="25400" y="154813"/>
                    <a:pt x="32639" y="160528"/>
                    <a:pt x="41910" y="164719"/>
                  </a:cubicBezTo>
                  <a:cubicBezTo>
                    <a:pt x="51181" y="168910"/>
                    <a:pt x="62484" y="172847"/>
                    <a:pt x="75565" y="176403"/>
                  </a:cubicBezTo>
                  <a:cubicBezTo>
                    <a:pt x="86741" y="179197"/>
                    <a:pt x="96139" y="181737"/>
                    <a:pt x="103632" y="184023"/>
                  </a:cubicBezTo>
                  <a:cubicBezTo>
                    <a:pt x="111125" y="186309"/>
                    <a:pt x="116586" y="188849"/>
                    <a:pt x="119634" y="191643"/>
                  </a:cubicBezTo>
                  <a:cubicBezTo>
                    <a:pt x="122682" y="194437"/>
                    <a:pt x="124333" y="198374"/>
                    <a:pt x="124333" y="203454"/>
                  </a:cubicBezTo>
                  <a:cubicBezTo>
                    <a:pt x="124333" y="211582"/>
                    <a:pt x="120777" y="217932"/>
                    <a:pt x="113538" y="222631"/>
                  </a:cubicBezTo>
                  <a:cubicBezTo>
                    <a:pt x="106299" y="227330"/>
                    <a:pt x="96393" y="229616"/>
                    <a:pt x="83439" y="229616"/>
                  </a:cubicBezTo>
                  <a:cubicBezTo>
                    <a:pt x="72771" y="229616"/>
                    <a:pt x="62484" y="227584"/>
                    <a:pt x="52832" y="223647"/>
                  </a:cubicBezTo>
                  <a:cubicBezTo>
                    <a:pt x="43180" y="219710"/>
                    <a:pt x="31369" y="211074"/>
                    <a:pt x="17272" y="197866"/>
                  </a:cubicBezTo>
                  <a:lnTo>
                    <a:pt x="0" y="227584"/>
                  </a:lnTo>
                  <a:cubicBezTo>
                    <a:pt x="12573" y="241173"/>
                    <a:pt x="25781" y="250571"/>
                    <a:pt x="39624" y="255905"/>
                  </a:cubicBezTo>
                  <a:close/>
                  <a:moveTo>
                    <a:pt x="276225" y="254889"/>
                  </a:moveTo>
                  <a:cubicBezTo>
                    <a:pt x="280289" y="252984"/>
                    <a:pt x="285496" y="250952"/>
                    <a:pt x="291592" y="248666"/>
                  </a:cubicBezTo>
                  <a:lnTo>
                    <a:pt x="279654" y="212090"/>
                  </a:lnTo>
                  <a:cubicBezTo>
                    <a:pt x="273558" y="217297"/>
                    <a:pt x="268224" y="220853"/>
                    <a:pt x="263652" y="222758"/>
                  </a:cubicBezTo>
                  <a:cubicBezTo>
                    <a:pt x="259080" y="224663"/>
                    <a:pt x="254000" y="225552"/>
                    <a:pt x="248285" y="225552"/>
                  </a:cubicBezTo>
                  <a:cubicBezTo>
                    <a:pt x="244348" y="225552"/>
                    <a:pt x="240919" y="224536"/>
                    <a:pt x="237998" y="222377"/>
                  </a:cubicBezTo>
                  <a:cubicBezTo>
                    <a:pt x="235077" y="220218"/>
                    <a:pt x="233680" y="217043"/>
                    <a:pt x="233299" y="212852"/>
                  </a:cubicBezTo>
                  <a:lnTo>
                    <a:pt x="233299" y="95631"/>
                  </a:lnTo>
                  <a:lnTo>
                    <a:pt x="275590" y="95631"/>
                  </a:lnTo>
                  <a:lnTo>
                    <a:pt x="275590" y="61976"/>
                  </a:lnTo>
                  <a:lnTo>
                    <a:pt x="233426" y="61976"/>
                  </a:lnTo>
                  <a:lnTo>
                    <a:pt x="233426" y="0"/>
                  </a:lnTo>
                  <a:lnTo>
                    <a:pt x="194818" y="0"/>
                  </a:lnTo>
                  <a:lnTo>
                    <a:pt x="194818" y="61976"/>
                  </a:lnTo>
                  <a:lnTo>
                    <a:pt x="169418" y="61976"/>
                  </a:lnTo>
                  <a:lnTo>
                    <a:pt x="169418" y="95631"/>
                  </a:lnTo>
                  <a:lnTo>
                    <a:pt x="194818" y="95631"/>
                  </a:lnTo>
                  <a:lnTo>
                    <a:pt x="194818" y="219837"/>
                  </a:lnTo>
                  <a:cubicBezTo>
                    <a:pt x="194818" y="229108"/>
                    <a:pt x="196977" y="236982"/>
                    <a:pt x="201295" y="243459"/>
                  </a:cubicBezTo>
                  <a:cubicBezTo>
                    <a:pt x="205613" y="249936"/>
                    <a:pt x="211328" y="254762"/>
                    <a:pt x="218440" y="257810"/>
                  </a:cubicBezTo>
                  <a:cubicBezTo>
                    <a:pt x="225552" y="260858"/>
                    <a:pt x="233045" y="262509"/>
                    <a:pt x="240919" y="262509"/>
                  </a:cubicBezTo>
                  <a:cubicBezTo>
                    <a:pt x="248158" y="262509"/>
                    <a:pt x="254889" y="261747"/>
                    <a:pt x="260985" y="260223"/>
                  </a:cubicBezTo>
                  <a:cubicBezTo>
                    <a:pt x="267081" y="258699"/>
                    <a:pt x="272161" y="256921"/>
                    <a:pt x="276352" y="255016"/>
                  </a:cubicBezTo>
                  <a:close/>
                  <a:moveTo>
                    <a:pt x="301498" y="165989"/>
                  </a:moveTo>
                  <a:cubicBezTo>
                    <a:pt x="294005" y="175514"/>
                    <a:pt x="290195" y="186944"/>
                    <a:pt x="290195" y="200152"/>
                  </a:cubicBezTo>
                  <a:cubicBezTo>
                    <a:pt x="290195" y="211836"/>
                    <a:pt x="293116" y="222631"/>
                    <a:pt x="299085" y="232283"/>
                  </a:cubicBezTo>
                  <a:cubicBezTo>
                    <a:pt x="305054" y="241935"/>
                    <a:pt x="313436" y="249682"/>
                    <a:pt x="323977" y="255397"/>
                  </a:cubicBezTo>
                  <a:cubicBezTo>
                    <a:pt x="334518" y="261112"/>
                    <a:pt x="346456" y="263779"/>
                    <a:pt x="359410" y="263779"/>
                  </a:cubicBezTo>
                  <a:cubicBezTo>
                    <a:pt x="374142" y="263779"/>
                    <a:pt x="388493" y="260731"/>
                    <a:pt x="402717" y="254508"/>
                  </a:cubicBezTo>
                  <a:cubicBezTo>
                    <a:pt x="414020" y="249555"/>
                    <a:pt x="421513" y="244729"/>
                    <a:pt x="425196" y="240284"/>
                  </a:cubicBezTo>
                  <a:cubicBezTo>
                    <a:pt x="426085" y="244729"/>
                    <a:pt x="428244" y="249047"/>
                    <a:pt x="431673" y="253111"/>
                  </a:cubicBezTo>
                  <a:cubicBezTo>
                    <a:pt x="435991" y="258064"/>
                    <a:pt x="441833" y="260604"/>
                    <a:pt x="449453" y="260985"/>
                  </a:cubicBezTo>
                  <a:cubicBezTo>
                    <a:pt x="450723" y="261239"/>
                    <a:pt x="452628" y="261239"/>
                    <a:pt x="454914" y="260985"/>
                  </a:cubicBezTo>
                  <a:cubicBezTo>
                    <a:pt x="457200" y="260731"/>
                    <a:pt x="461772" y="260350"/>
                    <a:pt x="468757" y="259715"/>
                  </a:cubicBezTo>
                  <a:lnTo>
                    <a:pt x="468757" y="227203"/>
                  </a:lnTo>
                  <a:cubicBezTo>
                    <a:pt x="463169" y="226822"/>
                    <a:pt x="460248" y="226568"/>
                    <a:pt x="460121" y="226441"/>
                  </a:cubicBezTo>
                  <a:cubicBezTo>
                    <a:pt x="459994" y="226314"/>
                    <a:pt x="459994" y="225552"/>
                    <a:pt x="459994" y="224155"/>
                  </a:cubicBezTo>
                  <a:lnTo>
                    <a:pt x="459994" y="139192"/>
                  </a:lnTo>
                  <a:cubicBezTo>
                    <a:pt x="459994" y="114300"/>
                    <a:pt x="452755" y="94742"/>
                    <a:pt x="438150" y="80391"/>
                  </a:cubicBezTo>
                  <a:cubicBezTo>
                    <a:pt x="423545" y="66040"/>
                    <a:pt x="403987" y="58928"/>
                    <a:pt x="379349" y="58928"/>
                  </a:cubicBezTo>
                  <a:cubicBezTo>
                    <a:pt x="366522" y="58928"/>
                    <a:pt x="354076" y="61087"/>
                    <a:pt x="341884" y="65405"/>
                  </a:cubicBezTo>
                  <a:cubicBezTo>
                    <a:pt x="329692" y="69723"/>
                    <a:pt x="315468" y="77470"/>
                    <a:pt x="299339" y="88519"/>
                  </a:cubicBezTo>
                  <a:lnTo>
                    <a:pt x="315468" y="118237"/>
                  </a:lnTo>
                  <a:cubicBezTo>
                    <a:pt x="329819" y="108585"/>
                    <a:pt x="341376" y="101981"/>
                    <a:pt x="350266" y="98679"/>
                  </a:cubicBezTo>
                  <a:cubicBezTo>
                    <a:pt x="359156" y="95377"/>
                    <a:pt x="368046" y="93599"/>
                    <a:pt x="376936" y="93599"/>
                  </a:cubicBezTo>
                  <a:cubicBezTo>
                    <a:pt x="391160" y="93599"/>
                    <a:pt x="402082" y="97409"/>
                    <a:pt x="409829" y="105156"/>
                  </a:cubicBezTo>
                  <a:cubicBezTo>
                    <a:pt x="417576" y="112903"/>
                    <a:pt x="421513" y="123444"/>
                    <a:pt x="421513" y="136906"/>
                  </a:cubicBezTo>
                  <a:lnTo>
                    <a:pt x="421513" y="141859"/>
                  </a:lnTo>
                  <a:cubicBezTo>
                    <a:pt x="420116" y="141351"/>
                    <a:pt x="414401" y="140335"/>
                    <a:pt x="404241" y="138811"/>
                  </a:cubicBezTo>
                  <a:cubicBezTo>
                    <a:pt x="394081" y="137287"/>
                    <a:pt x="384429" y="136525"/>
                    <a:pt x="375158" y="136525"/>
                  </a:cubicBezTo>
                  <a:cubicBezTo>
                    <a:pt x="359029" y="136525"/>
                    <a:pt x="344551" y="139065"/>
                    <a:pt x="331851" y="144018"/>
                  </a:cubicBezTo>
                  <a:cubicBezTo>
                    <a:pt x="319151" y="148971"/>
                    <a:pt x="309118" y="156210"/>
                    <a:pt x="301625" y="165735"/>
                  </a:cubicBezTo>
                  <a:close/>
                  <a:moveTo>
                    <a:pt x="419735" y="201930"/>
                  </a:moveTo>
                  <a:cubicBezTo>
                    <a:pt x="418719" y="204216"/>
                    <a:pt x="417068" y="206756"/>
                    <a:pt x="414782" y="209677"/>
                  </a:cubicBezTo>
                  <a:cubicBezTo>
                    <a:pt x="410083" y="215773"/>
                    <a:pt x="403225" y="220853"/>
                    <a:pt x="394335" y="224790"/>
                  </a:cubicBezTo>
                  <a:cubicBezTo>
                    <a:pt x="385445" y="228727"/>
                    <a:pt x="375666" y="230886"/>
                    <a:pt x="365252" y="230886"/>
                  </a:cubicBezTo>
                  <a:cubicBezTo>
                    <a:pt x="357378" y="230886"/>
                    <a:pt x="350520" y="229235"/>
                    <a:pt x="344932" y="226060"/>
                  </a:cubicBezTo>
                  <a:cubicBezTo>
                    <a:pt x="339344" y="222885"/>
                    <a:pt x="335026" y="218694"/>
                    <a:pt x="332105" y="213868"/>
                  </a:cubicBezTo>
                  <a:cubicBezTo>
                    <a:pt x="329184" y="209042"/>
                    <a:pt x="327787" y="203835"/>
                    <a:pt x="327787" y="198247"/>
                  </a:cubicBezTo>
                  <a:cubicBezTo>
                    <a:pt x="327787" y="189103"/>
                    <a:pt x="332232" y="181737"/>
                    <a:pt x="340995" y="176022"/>
                  </a:cubicBezTo>
                  <a:cubicBezTo>
                    <a:pt x="349758" y="170307"/>
                    <a:pt x="362204" y="167513"/>
                    <a:pt x="377952" y="167513"/>
                  </a:cubicBezTo>
                  <a:cubicBezTo>
                    <a:pt x="386207" y="167513"/>
                    <a:pt x="394462" y="168275"/>
                    <a:pt x="402590" y="169799"/>
                  </a:cubicBezTo>
                  <a:cubicBezTo>
                    <a:pt x="410718" y="171323"/>
                    <a:pt x="417068" y="172974"/>
                    <a:pt x="421386" y="174752"/>
                  </a:cubicBezTo>
                  <a:lnTo>
                    <a:pt x="421386" y="196469"/>
                  </a:lnTo>
                  <a:cubicBezTo>
                    <a:pt x="421386" y="197739"/>
                    <a:pt x="420878" y="199517"/>
                    <a:pt x="419735" y="201803"/>
                  </a:cubicBezTo>
                  <a:close/>
                  <a:moveTo>
                    <a:pt x="540385" y="254381"/>
                  </a:moveTo>
                  <a:cubicBezTo>
                    <a:pt x="551942" y="259969"/>
                    <a:pt x="564515" y="262763"/>
                    <a:pt x="578104" y="262763"/>
                  </a:cubicBezTo>
                  <a:cubicBezTo>
                    <a:pt x="592836" y="262763"/>
                    <a:pt x="606806" y="258953"/>
                    <a:pt x="620141" y="251460"/>
                  </a:cubicBezTo>
                  <a:cubicBezTo>
                    <a:pt x="632714" y="244348"/>
                    <a:pt x="639318" y="239903"/>
                    <a:pt x="639826" y="237998"/>
                  </a:cubicBezTo>
                  <a:lnTo>
                    <a:pt x="638175" y="253619"/>
                  </a:lnTo>
                  <a:cubicBezTo>
                    <a:pt x="638175" y="265303"/>
                    <a:pt x="635635" y="274955"/>
                    <a:pt x="630428" y="282321"/>
                  </a:cubicBezTo>
                  <a:cubicBezTo>
                    <a:pt x="625221" y="289687"/>
                    <a:pt x="618236" y="295529"/>
                    <a:pt x="609346" y="299339"/>
                  </a:cubicBezTo>
                  <a:cubicBezTo>
                    <a:pt x="600456" y="303149"/>
                    <a:pt x="590550" y="305054"/>
                    <a:pt x="579628" y="305054"/>
                  </a:cubicBezTo>
                  <a:cubicBezTo>
                    <a:pt x="567055" y="305054"/>
                    <a:pt x="555244" y="302514"/>
                    <a:pt x="544195" y="297434"/>
                  </a:cubicBezTo>
                  <a:cubicBezTo>
                    <a:pt x="533146" y="292354"/>
                    <a:pt x="523113" y="282321"/>
                    <a:pt x="513715" y="267462"/>
                  </a:cubicBezTo>
                  <a:lnTo>
                    <a:pt x="487299" y="288290"/>
                  </a:lnTo>
                  <a:cubicBezTo>
                    <a:pt x="498602" y="305689"/>
                    <a:pt x="511302" y="318389"/>
                    <a:pt x="525272" y="326644"/>
                  </a:cubicBezTo>
                  <a:cubicBezTo>
                    <a:pt x="539242" y="334899"/>
                    <a:pt x="557403" y="338836"/>
                    <a:pt x="579628" y="338836"/>
                  </a:cubicBezTo>
                  <a:cubicBezTo>
                    <a:pt x="596773" y="338836"/>
                    <a:pt x="612775" y="335661"/>
                    <a:pt x="627634" y="329438"/>
                  </a:cubicBezTo>
                  <a:cubicBezTo>
                    <a:pt x="642493" y="323215"/>
                    <a:pt x="654431" y="313563"/>
                    <a:pt x="663321" y="300736"/>
                  </a:cubicBezTo>
                  <a:cubicBezTo>
                    <a:pt x="672211" y="287909"/>
                    <a:pt x="676783" y="272288"/>
                    <a:pt x="676783" y="253746"/>
                  </a:cubicBezTo>
                  <a:lnTo>
                    <a:pt x="676783" y="61976"/>
                  </a:lnTo>
                  <a:lnTo>
                    <a:pt x="640715" y="61976"/>
                  </a:lnTo>
                  <a:lnTo>
                    <a:pt x="641477" y="86360"/>
                  </a:lnTo>
                  <a:cubicBezTo>
                    <a:pt x="641350" y="85471"/>
                    <a:pt x="635000" y="80518"/>
                    <a:pt x="622300" y="71882"/>
                  </a:cubicBezTo>
                  <a:cubicBezTo>
                    <a:pt x="609600" y="63246"/>
                    <a:pt x="594741" y="58801"/>
                    <a:pt x="577469" y="58801"/>
                  </a:cubicBezTo>
                  <a:cubicBezTo>
                    <a:pt x="563626" y="58801"/>
                    <a:pt x="551053" y="61595"/>
                    <a:pt x="539750" y="67056"/>
                  </a:cubicBezTo>
                  <a:cubicBezTo>
                    <a:pt x="528447" y="72517"/>
                    <a:pt x="518668" y="80137"/>
                    <a:pt x="510413" y="89789"/>
                  </a:cubicBezTo>
                  <a:cubicBezTo>
                    <a:pt x="502158" y="99441"/>
                    <a:pt x="495808" y="110490"/>
                    <a:pt x="491363" y="122682"/>
                  </a:cubicBezTo>
                  <a:cubicBezTo>
                    <a:pt x="486918" y="134874"/>
                    <a:pt x="484759" y="147828"/>
                    <a:pt x="484759" y="161544"/>
                  </a:cubicBezTo>
                  <a:cubicBezTo>
                    <a:pt x="484759" y="174371"/>
                    <a:pt x="487045" y="186817"/>
                    <a:pt x="491617" y="199009"/>
                  </a:cubicBezTo>
                  <a:cubicBezTo>
                    <a:pt x="496189" y="211201"/>
                    <a:pt x="502539" y="221869"/>
                    <a:pt x="510794" y="231394"/>
                  </a:cubicBezTo>
                  <a:cubicBezTo>
                    <a:pt x="519049" y="240919"/>
                    <a:pt x="528955" y="248539"/>
                    <a:pt x="540385" y="254254"/>
                  </a:cubicBezTo>
                  <a:close/>
                  <a:moveTo>
                    <a:pt x="603250" y="224663"/>
                  </a:moveTo>
                  <a:cubicBezTo>
                    <a:pt x="597281" y="226949"/>
                    <a:pt x="591058" y="228092"/>
                    <a:pt x="584708" y="228092"/>
                  </a:cubicBezTo>
                  <a:cubicBezTo>
                    <a:pt x="576326" y="228092"/>
                    <a:pt x="568452" y="226441"/>
                    <a:pt x="561086" y="223139"/>
                  </a:cubicBezTo>
                  <a:cubicBezTo>
                    <a:pt x="553720" y="219837"/>
                    <a:pt x="547116" y="215011"/>
                    <a:pt x="541528" y="208788"/>
                  </a:cubicBezTo>
                  <a:cubicBezTo>
                    <a:pt x="535940" y="202565"/>
                    <a:pt x="531622" y="195453"/>
                    <a:pt x="528320" y="187579"/>
                  </a:cubicBezTo>
                  <a:cubicBezTo>
                    <a:pt x="525018" y="179705"/>
                    <a:pt x="523621" y="171196"/>
                    <a:pt x="523621" y="162179"/>
                  </a:cubicBezTo>
                  <a:cubicBezTo>
                    <a:pt x="523621" y="154051"/>
                    <a:pt x="525018" y="145923"/>
                    <a:pt x="527812" y="137795"/>
                  </a:cubicBezTo>
                  <a:cubicBezTo>
                    <a:pt x="530606" y="129667"/>
                    <a:pt x="534543" y="122301"/>
                    <a:pt x="539369" y="115824"/>
                  </a:cubicBezTo>
                  <a:cubicBezTo>
                    <a:pt x="544195" y="109347"/>
                    <a:pt x="550291" y="104267"/>
                    <a:pt x="557403" y="100457"/>
                  </a:cubicBezTo>
                  <a:cubicBezTo>
                    <a:pt x="564515" y="96647"/>
                    <a:pt x="572643" y="94742"/>
                    <a:pt x="581787" y="94742"/>
                  </a:cubicBezTo>
                  <a:cubicBezTo>
                    <a:pt x="589661" y="94742"/>
                    <a:pt x="597281" y="96520"/>
                    <a:pt x="604647" y="99949"/>
                  </a:cubicBezTo>
                  <a:cubicBezTo>
                    <a:pt x="612013" y="103378"/>
                    <a:pt x="618744" y="108331"/>
                    <a:pt x="624713" y="114554"/>
                  </a:cubicBezTo>
                  <a:cubicBezTo>
                    <a:pt x="630682" y="120777"/>
                    <a:pt x="635127" y="127508"/>
                    <a:pt x="637921" y="134620"/>
                  </a:cubicBezTo>
                  <a:lnTo>
                    <a:pt x="637921" y="189230"/>
                  </a:lnTo>
                  <a:cubicBezTo>
                    <a:pt x="637159" y="193421"/>
                    <a:pt x="635254" y="197739"/>
                    <a:pt x="631952" y="202438"/>
                  </a:cubicBezTo>
                  <a:cubicBezTo>
                    <a:pt x="628650" y="207137"/>
                    <a:pt x="624586" y="211328"/>
                    <a:pt x="619633" y="215265"/>
                  </a:cubicBezTo>
                  <a:cubicBezTo>
                    <a:pt x="614680" y="219202"/>
                    <a:pt x="609092" y="222123"/>
                    <a:pt x="603123" y="224409"/>
                  </a:cubicBezTo>
                  <a:close/>
                  <a:moveTo>
                    <a:pt x="762000" y="255651"/>
                  </a:moveTo>
                  <a:cubicBezTo>
                    <a:pt x="774192" y="261112"/>
                    <a:pt x="787400" y="263779"/>
                    <a:pt x="801624" y="263779"/>
                  </a:cubicBezTo>
                  <a:cubicBezTo>
                    <a:pt x="814451" y="263779"/>
                    <a:pt x="826516" y="261747"/>
                    <a:pt x="837819" y="257556"/>
                  </a:cubicBezTo>
                  <a:cubicBezTo>
                    <a:pt x="849122" y="253365"/>
                    <a:pt x="859028" y="247396"/>
                    <a:pt x="867537" y="239649"/>
                  </a:cubicBezTo>
                  <a:cubicBezTo>
                    <a:pt x="876046" y="231902"/>
                    <a:pt x="883539" y="220599"/>
                    <a:pt x="889889" y="205740"/>
                  </a:cubicBezTo>
                  <a:lnTo>
                    <a:pt x="854837" y="196342"/>
                  </a:lnTo>
                  <a:cubicBezTo>
                    <a:pt x="849630" y="208534"/>
                    <a:pt x="842264" y="217424"/>
                    <a:pt x="832866" y="222758"/>
                  </a:cubicBezTo>
                  <a:cubicBezTo>
                    <a:pt x="823468" y="228092"/>
                    <a:pt x="813435" y="230886"/>
                    <a:pt x="802767" y="230886"/>
                  </a:cubicBezTo>
                  <a:cubicBezTo>
                    <a:pt x="792353" y="230886"/>
                    <a:pt x="782701" y="228219"/>
                    <a:pt x="773811" y="222885"/>
                  </a:cubicBezTo>
                  <a:cubicBezTo>
                    <a:pt x="764921" y="217551"/>
                    <a:pt x="757682" y="210312"/>
                    <a:pt x="752094" y="201168"/>
                  </a:cubicBezTo>
                  <a:cubicBezTo>
                    <a:pt x="746506" y="192024"/>
                    <a:pt x="743331" y="183896"/>
                    <a:pt x="742823" y="177165"/>
                  </a:cubicBezTo>
                  <a:lnTo>
                    <a:pt x="897509" y="177165"/>
                  </a:lnTo>
                  <a:cubicBezTo>
                    <a:pt x="898779" y="171958"/>
                    <a:pt x="899541" y="168402"/>
                    <a:pt x="899541" y="166370"/>
                  </a:cubicBezTo>
                  <a:lnTo>
                    <a:pt x="899541" y="160401"/>
                  </a:lnTo>
                  <a:cubicBezTo>
                    <a:pt x="899541" y="142240"/>
                    <a:pt x="895350" y="125476"/>
                    <a:pt x="886968" y="110109"/>
                  </a:cubicBezTo>
                  <a:cubicBezTo>
                    <a:pt x="878586" y="94742"/>
                    <a:pt x="867156" y="82423"/>
                    <a:pt x="852551" y="73025"/>
                  </a:cubicBezTo>
                  <a:cubicBezTo>
                    <a:pt x="837946" y="63627"/>
                    <a:pt x="820928" y="58928"/>
                    <a:pt x="801370" y="58928"/>
                  </a:cubicBezTo>
                  <a:cubicBezTo>
                    <a:pt x="782320" y="58928"/>
                    <a:pt x="765429" y="63500"/>
                    <a:pt x="750316" y="72898"/>
                  </a:cubicBezTo>
                  <a:cubicBezTo>
                    <a:pt x="735203" y="82296"/>
                    <a:pt x="723519" y="94488"/>
                    <a:pt x="715010" y="109982"/>
                  </a:cubicBezTo>
                  <a:cubicBezTo>
                    <a:pt x="706501" y="125476"/>
                    <a:pt x="702310" y="142367"/>
                    <a:pt x="702310" y="160782"/>
                  </a:cubicBezTo>
                  <a:cubicBezTo>
                    <a:pt x="702310" y="174879"/>
                    <a:pt x="704723" y="188087"/>
                    <a:pt x="709676" y="200406"/>
                  </a:cubicBezTo>
                  <a:cubicBezTo>
                    <a:pt x="714629" y="212725"/>
                    <a:pt x="721487" y="223774"/>
                    <a:pt x="730377" y="233299"/>
                  </a:cubicBezTo>
                  <a:cubicBezTo>
                    <a:pt x="739267" y="242824"/>
                    <a:pt x="749808" y="250190"/>
                    <a:pt x="762000" y="255651"/>
                  </a:cubicBezTo>
                  <a:close/>
                  <a:moveTo>
                    <a:pt x="861822" y="145288"/>
                  </a:moveTo>
                  <a:lnTo>
                    <a:pt x="741807" y="145288"/>
                  </a:lnTo>
                  <a:cubicBezTo>
                    <a:pt x="742315" y="138557"/>
                    <a:pt x="745236" y="130556"/>
                    <a:pt x="750824" y="121412"/>
                  </a:cubicBezTo>
                  <a:cubicBezTo>
                    <a:pt x="756412" y="112268"/>
                    <a:pt x="763651" y="105029"/>
                    <a:pt x="772414" y="99949"/>
                  </a:cubicBezTo>
                  <a:cubicBezTo>
                    <a:pt x="781177" y="94869"/>
                    <a:pt x="790956" y="92202"/>
                    <a:pt x="801624" y="92202"/>
                  </a:cubicBezTo>
                  <a:cubicBezTo>
                    <a:pt x="812292" y="92202"/>
                    <a:pt x="822071" y="94742"/>
                    <a:pt x="830961" y="99949"/>
                  </a:cubicBezTo>
                  <a:cubicBezTo>
                    <a:pt x="839851" y="105156"/>
                    <a:pt x="847090" y="112141"/>
                    <a:pt x="852678" y="121158"/>
                  </a:cubicBezTo>
                  <a:cubicBezTo>
                    <a:pt x="858266" y="130175"/>
                    <a:pt x="861314" y="138303"/>
                    <a:pt x="861822" y="145288"/>
                  </a:cubicBezTo>
                  <a:close/>
                  <a:moveTo>
                    <a:pt x="944753" y="255905"/>
                  </a:moveTo>
                  <a:cubicBezTo>
                    <a:pt x="958596" y="261239"/>
                    <a:pt x="973582" y="263779"/>
                    <a:pt x="989584" y="263779"/>
                  </a:cubicBezTo>
                  <a:cubicBezTo>
                    <a:pt x="1012317" y="263779"/>
                    <a:pt x="1030986" y="258318"/>
                    <a:pt x="1045464" y="247523"/>
                  </a:cubicBezTo>
                  <a:cubicBezTo>
                    <a:pt x="1059942" y="236728"/>
                    <a:pt x="1067308" y="221488"/>
                    <a:pt x="1067308" y="201803"/>
                  </a:cubicBezTo>
                  <a:cubicBezTo>
                    <a:pt x="1067308" y="188849"/>
                    <a:pt x="1063879" y="178816"/>
                    <a:pt x="1057275" y="171577"/>
                  </a:cubicBezTo>
                  <a:cubicBezTo>
                    <a:pt x="1050671" y="164338"/>
                    <a:pt x="1041781" y="158623"/>
                    <a:pt x="1030732" y="154559"/>
                  </a:cubicBezTo>
                  <a:cubicBezTo>
                    <a:pt x="1019683" y="150495"/>
                    <a:pt x="1007237" y="146431"/>
                    <a:pt x="993267" y="142621"/>
                  </a:cubicBezTo>
                  <a:cubicBezTo>
                    <a:pt x="983869" y="139827"/>
                    <a:pt x="976122" y="137414"/>
                    <a:pt x="970153" y="135255"/>
                  </a:cubicBezTo>
                  <a:cubicBezTo>
                    <a:pt x="964184" y="133096"/>
                    <a:pt x="960120" y="130683"/>
                    <a:pt x="957834" y="128143"/>
                  </a:cubicBezTo>
                  <a:cubicBezTo>
                    <a:pt x="955548" y="125603"/>
                    <a:pt x="954532" y="122047"/>
                    <a:pt x="954532" y="117348"/>
                  </a:cubicBezTo>
                  <a:cubicBezTo>
                    <a:pt x="954532" y="111379"/>
                    <a:pt x="956183" y="106553"/>
                    <a:pt x="959358" y="103251"/>
                  </a:cubicBezTo>
                  <a:cubicBezTo>
                    <a:pt x="962533" y="99949"/>
                    <a:pt x="967105" y="97155"/>
                    <a:pt x="972947" y="95504"/>
                  </a:cubicBezTo>
                  <a:cubicBezTo>
                    <a:pt x="978789" y="93853"/>
                    <a:pt x="985139" y="92964"/>
                    <a:pt x="991997" y="92964"/>
                  </a:cubicBezTo>
                  <a:cubicBezTo>
                    <a:pt x="1002157" y="92964"/>
                    <a:pt x="1011301" y="94615"/>
                    <a:pt x="1019302" y="97917"/>
                  </a:cubicBezTo>
                  <a:cubicBezTo>
                    <a:pt x="1027303" y="101219"/>
                    <a:pt x="1036320" y="108331"/>
                    <a:pt x="1046226" y="119634"/>
                  </a:cubicBezTo>
                  <a:lnTo>
                    <a:pt x="1066546" y="91313"/>
                  </a:lnTo>
                  <a:cubicBezTo>
                    <a:pt x="1056386" y="79502"/>
                    <a:pt x="1045464" y="71247"/>
                    <a:pt x="1033653" y="66294"/>
                  </a:cubicBezTo>
                  <a:cubicBezTo>
                    <a:pt x="1021842" y="61341"/>
                    <a:pt x="1008507" y="59055"/>
                    <a:pt x="993521" y="59055"/>
                  </a:cubicBezTo>
                  <a:cubicBezTo>
                    <a:pt x="979678" y="59055"/>
                    <a:pt x="966978" y="61341"/>
                    <a:pt x="955421" y="65786"/>
                  </a:cubicBezTo>
                  <a:cubicBezTo>
                    <a:pt x="943864" y="70231"/>
                    <a:pt x="934720" y="77089"/>
                    <a:pt x="927735" y="86233"/>
                  </a:cubicBezTo>
                  <a:cubicBezTo>
                    <a:pt x="920750" y="95377"/>
                    <a:pt x="917448" y="106680"/>
                    <a:pt x="917448" y="120269"/>
                  </a:cubicBezTo>
                  <a:cubicBezTo>
                    <a:pt x="917448" y="131572"/>
                    <a:pt x="920115" y="140716"/>
                    <a:pt x="925322" y="147828"/>
                  </a:cubicBezTo>
                  <a:cubicBezTo>
                    <a:pt x="930529" y="154940"/>
                    <a:pt x="937768" y="160655"/>
                    <a:pt x="947039" y="164846"/>
                  </a:cubicBezTo>
                  <a:cubicBezTo>
                    <a:pt x="956310" y="169037"/>
                    <a:pt x="967613" y="172974"/>
                    <a:pt x="980694" y="176530"/>
                  </a:cubicBezTo>
                  <a:cubicBezTo>
                    <a:pt x="991870" y="179324"/>
                    <a:pt x="1001268" y="181864"/>
                    <a:pt x="1008761" y="184150"/>
                  </a:cubicBezTo>
                  <a:cubicBezTo>
                    <a:pt x="1016254" y="186436"/>
                    <a:pt x="1021715" y="188976"/>
                    <a:pt x="1024763" y="191770"/>
                  </a:cubicBezTo>
                  <a:cubicBezTo>
                    <a:pt x="1027811" y="194564"/>
                    <a:pt x="1029462" y="198501"/>
                    <a:pt x="1029462" y="203581"/>
                  </a:cubicBezTo>
                  <a:cubicBezTo>
                    <a:pt x="1029462" y="211709"/>
                    <a:pt x="1025906" y="218059"/>
                    <a:pt x="1018667" y="222758"/>
                  </a:cubicBezTo>
                  <a:cubicBezTo>
                    <a:pt x="1011428" y="227457"/>
                    <a:pt x="1001395" y="229743"/>
                    <a:pt x="988568" y="229743"/>
                  </a:cubicBezTo>
                  <a:cubicBezTo>
                    <a:pt x="977900" y="229743"/>
                    <a:pt x="967613" y="227711"/>
                    <a:pt x="958088" y="223774"/>
                  </a:cubicBezTo>
                  <a:cubicBezTo>
                    <a:pt x="948563" y="219837"/>
                    <a:pt x="936625" y="211201"/>
                    <a:pt x="922401" y="197993"/>
                  </a:cubicBezTo>
                  <a:lnTo>
                    <a:pt x="905129" y="227584"/>
                  </a:lnTo>
                  <a:cubicBezTo>
                    <a:pt x="917702" y="241173"/>
                    <a:pt x="931037" y="250571"/>
                    <a:pt x="944753" y="255905"/>
                  </a:cubicBezTo>
                </a:path>
              </a:pathLst>
            </a:custGeom>
            <a:solidFill>
              <a:srgbClr val="262425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014166" y="4690481"/>
            <a:ext cx="2147497" cy="346910"/>
          </a:xfrm>
          <a:custGeom>
            <a:avLst/>
            <a:gdLst/>
            <a:ahLst/>
            <a:cxnLst/>
            <a:rect l="l" t="t" r="r" b="b"/>
            <a:pathLst>
              <a:path w="2147497" h="346910">
                <a:moveTo>
                  <a:pt x="0" y="0"/>
                </a:moveTo>
                <a:lnTo>
                  <a:pt x="2147497" y="0"/>
                </a:lnTo>
                <a:lnTo>
                  <a:pt x="2147497" y="346911"/>
                </a:lnTo>
                <a:lnTo>
                  <a:pt x="0" y="3469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221099" y="5180047"/>
            <a:ext cx="1302363" cy="204940"/>
            <a:chOff x="0" y="0"/>
            <a:chExt cx="1302360" cy="2049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258" cy="204978"/>
            </a:xfrm>
            <a:custGeom>
              <a:avLst/>
              <a:gdLst/>
              <a:ahLst/>
              <a:cxnLst/>
              <a:rect l="l" t="t" r="r" b="b"/>
              <a:pathLst>
                <a:path w="1302258" h="204978">
                  <a:moveTo>
                    <a:pt x="39624" y="196977"/>
                  </a:moveTo>
                  <a:cubicBezTo>
                    <a:pt x="53467" y="202311"/>
                    <a:pt x="68453" y="204851"/>
                    <a:pt x="84455" y="204851"/>
                  </a:cubicBezTo>
                  <a:cubicBezTo>
                    <a:pt x="107188" y="204851"/>
                    <a:pt x="125857" y="199390"/>
                    <a:pt x="140335" y="188595"/>
                  </a:cubicBezTo>
                  <a:cubicBezTo>
                    <a:pt x="154813" y="177800"/>
                    <a:pt x="162179" y="162560"/>
                    <a:pt x="162179" y="142875"/>
                  </a:cubicBezTo>
                  <a:cubicBezTo>
                    <a:pt x="162179" y="129921"/>
                    <a:pt x="158877" y="119888"/>
                    <a:pt x="152146" y="112649"/>
                  </a:cubicBezTo>
                  <a:cubicBezTo>
                    <a:pt x="145415" y="105410"/>
                    <a:pt x="136779" y="99822"/>
                    <a:pt x="125730" y="95758"/>
                  </a:cubicBezTo>
                  <a:cubicBezTo>
                    <a:pt x="114681" y="91694"/>
                    <a:pt x="102235" y="87630"/>
                    <a:pt x="88138" y="83820"/>
                  </a:cubicBezTo>
                  <a:cubicBezTo>
                    <a:pt x="78740" y="81026"/>
                    <a:pt x="70993" y="78613"/>
                    <a:pt x="65024" y="76454"/>
                  </a:cubicBezTo>
                  <a:cubicBezTo>
                    <a:pt x="59055" y="74295"/>
                    <a:pt x="54991" y="71882"/>
                    <a:pt x="52705" y="69342"/>
                  </a:cubicBezTo>
                  <a:cubicBezTo>
                    <a:pt x="50419" y="66802"/>
                    <a:pt x="49403" y="63246"/>
                    <a:pt x="49403" y="58547"/>
                  </a:cubicBezTo>
                  <a:cubicBezTo>
                    <a:pt x="49403" y="52578"/>
                    <a:pt x="51054" y="47879"/>
                    <a:pt x="54229" y="44450"/>
                  </a:cubicBezTo>
                  <a:cubicBezTo>
                    <a:pt x="57404" y="41021"/>
                    <a:pt x="61976" y="38354"/>
                    <a:pt x="67818" y="36703"/>
                  </a:cubicBezTo>
                  <a:cubicBezTo>
                    <a:pt x="73660" y="35052"/>
                    <a:pt x="80010" y="34163"/>
                    <a:pt x="86868" y="34163"/>
                  </a:cubicBezTo>
                  <a:cubicBezTo>
                    <a:pt x="97028" y="34163"/>
                    <a:pt x="106172" y="35814"/>
                    <a:pt x="114173" y="39116"/>
                  </a:cubicBezTo>
                  <a:cubicBezTo>
                    <a:pt x="122174" y="42418"/>
                    <a:pt x="131191" y="49530"/>
                    <a:pt x="141097" y="60833"/>
                  </a:cubicBezTo>
                  <a:lnTo>
                    <a:pt x="161417" y="32512"/>
                  </a:lnTo>
                  <a:cubicBezTo>
                    <a:pt x="151257" y="20701"/>
                    <a:pt x="140335" y="12446"/>
                    <a:pt x="128524" y="7493"/>
                  </a:cubicBezTo>
                  <a:cubicBezTo>
                    <a:pt x="116713" y="2540"/>
                    <a:pt x="103378" y="0"/>
                    <a:pt x="88392" y="0"/>
                  </a:cubicBezTo>
                  <a:cubicBezTo>
                    <a:pt x="74549" y="0"/>
                    <a:pt x="61849" y="2286"/>
                    <a:pt x="50292" y="6858"/>
                  </a:cubicBezTo>
                  <a:cubicBezTo>
                    <a:pt x="38735" y="11430"/>
                    <a:pt x="29591" y="18161"/>
                    <a:pt x="22733" y="27305"/>
                  </a:cubicBezTo>
                  <a:cubicBezTo>
                    <a:pt x="15875" y="36449"/>
                    <a:pt x="12319" y="47625"/>
                    <a:pt x="12319" y="61214"/>
                  </a:cubicBezTo>
                  <a:cubicBezTo>
                    <a:pt x="12319" y="72517"/>
                    <a:pt x="14986" y="81661"/>
                    <a:pt x="20193" y="88773"/>
                  </a:cubicBezTo>
                  <a:cubicBezTo>
                    <a:pt x="25400" y="95885"/>
                    <a:pt x="32639" y="101727"/>
                    <a:pt x="41910" y="105918"/>
                  </a:cubicBezTo>
                  <a:cubicBezTo>
                    <a:pt x="51181" y="110109"/>
                    <a:pt x="62484" y="114046"/>
                    <a:pt x="75565" y="117602"/>
                  </a:cubicBezTo>
                  <a:cubicBezTo>
                    <a:pt x="86741" y="120396"/>
                    <a:pt x="96139" y="122936"/>
                    <a:pt x="103632" y="125222"/>
                  </a:cubicBezTo>
                  <a:cubicBezTo>
                    <a:pt x="111125" y="127508"/>
                    <a:pt x="116586" y="130048"/>
                    <a:pt x="119634" y="132842"/>
                  </a:cubicBezTo>
                  <a:cubicBezTo>
                    <a:pt x="122682" y="135636"/>
                    <a:pt x="124333" y="139573"/>
                    <a:pt x="124333" y="144653"/>
                  </a:cubicBezTo>
                  <a:cubicBezTo>
                    <a:pt x="124333" y="152781"/>
                    <a:pt x="120650" y="159131"/>
                    <a:pt x="113538" y="163830"/>
                  </a:cubicBezTo>
                  <a:cubicBezTo>
                    <a:pt x="106426" y="168529"/>
                    <a:pt x="96393" y="170815"/>
                    <a:pt x="83439" y="170815"/>
                  </a:cubicBezTo>
                  <a:cubicBezTo>
                    <a:pt x="72644" y="170815"/>
                    <a:pt x="62484" y="168783"/>
                    <a:pt x="52832" y="164846"/>
                  </a:cubicBezTo>
                  <a:cubicBezTo>
                    <a:pt x="43180" y="160909"/>
                    <a:pt x="31369" y="152273"/>
                    <a:pt x="17272" y="139065"/>
                  </a:cubicBezTo>
                  <a:lnTo>
                    <a:pt x="0" y="168783"/>
                  </a:lnTo>
                  <a:cubicBezTo>
                    <a:pt x="12573" y="182372"/>
                    <a:pt x="25908" y="191770"/>
                    <a:pt x="39624" y="197104"/>
                  </a:cubicBezTo>
                  <a:close/>
                  <a:moveTo>
                    <a:pt x="185420" y="3175"/>
                  </a:moveTo>
                  <a:lnTo>
                    <a:pt x="185420" y="118364"/>
                  </a:lnTo>
                  <a:cubicBezTo>
                    <a:pt x="185420" y="146050"/>
                    <a:pt x="190881" y="167386"/>
                    <a:pt x="202057" y="182499"/>
                  </a:cubicBezTo>
                  <a:cubicBezTo>
                    <a:pt x="213233" y="197612"/>
                    <a:pt x="229489" y="204978"/>
                    <a:pt x="251333" y="204978"/>
                  </a:cubicBezTo>
                  <a:cubicBezTo>
                    <a:pt x="268605" y="204978"/>
                    <a:pt x="284607" y="200660"/>
                    <a:pt x="299466" y="192024"/>
                  </a:cubicBezTo>
                  <a:cubicBezTo>
                    <a:pt x="312420" y="184404"/>
                    <a:pt x="319913" y="179705"/>
                    <a:pt x="321818" y="177800"/>
                  </a:cubicBezTo>
                  <a:cubicBezTo>
                    <a:pt x="322199" y="184404"/>
                    <a:pt x="324739" y="189992"/>
                    <a:pt x="329438" y="194437"/>
                  </a:cubicBezTo>
                  <a:cubicBezTo>
                    <a:pt x="334137" y="198882"/>
                    <a:pt x="339852" y="201549"/>
                    <a:pt x="346456" y="202184"/>
                  </a:cubicBezTo>
                  <a:cubicBezTo>
                    <a:pt x="348234" y="202184"/>
                    <a:pt x="350012" y="202057"/>
                    <a:pt x="351663" y="202057"/>
                  </a:cubicBezTo>
                  <a:cubicBezTo>
                    <a:pt x="353314" y="202057"/>
                    <a:pt x="358013" y="201549"/>
                    <a:pt x="365379" y="200914"/>
                  </a:cubicBezTo>
                  <a:lnTo>
                    <a:pt x="365379" y="168402"/>
                  </a:lnTo>
                  <a:cubicBezTo>
                    <a:pt x="359918" y="167894"/>
                    <a:pt x="357251" y="167640"/>
                    <a:pt x="356997" y="167513"/>
                  </a:cubicBezTo>
                  <a:cubicBezTo>
                    <a:pt x="356743" y="167386"/>
                    <a:pt x="356870" y="166624"/>
                    <a:pt x="356870" y="165227"/>
                  </a:cubicBezTo>
                  <a:lnTo>
                    <a:pt x="356870" y="3175"/>
                  </a:lnTo>
                  <a:lnTo>
                    <a:pt x="318262" y="3175"/>
                  </a:lnTo>
                  <a:lnTo>
                    <a:pt x="318262" y="124841"/>
                  </a:lnTo>
                  <a:cubicBezTo>
                    <a:pt x="315341" y="133223"/>
                    <a:pt x="310769" y="140970"/>
                    <a:pt x="304546" y="147828"/>
                  </a:cubicBezTo>
                  <a:cubicBezTo>
                    <a:pt x="298323" y="154686"/>
                    <a:pt x="291338" y="160020"/>
                    <a:pt x="283591" y="163703"/>
                  </a:cubicBezTo>
                  <a:cubicBezTo>
                    <a:pt x="275844" y="167386"/>
                    <a:pt x="267589" y="169164"/>
                    <a:pt x="259334" y="169164"/>
                  </a:cubicBezTo>
                  <a:cubicBezTo>
                    <a:pt x="247777" y="169164"/>
                    <a:pt x="238887" y="164846"/>
                    <a:pt x="232918" y="156210"/>
                  </a:cubicBezTo>
                  <a:cubicBezTo>
                    <a:pt x="226949" y="147574"/>
                    <a:pt x="224028" y="133477"/>
                    <a:pt x="224028" y="114173"/>
                  </a:cubicBezTo>
                  <a:lnTo>
                    <a:pt x="224028" y="3175"/>
                  </a:lnTo>
                  <a:lnTo>
                    <a:pt x="185420" y="3175"/>
                  </a:lnTo>
                  <a:close/>
                  <a:moveTo>
                    <a:pt x="443611" y="196723"/>
                  </a:moveTo>
                  <a:cubicBezTo>
                    <a:pt x="455676" y="202184"/>
                    <a:pt x="469011" y="204851"/>
                    <a:pt x="483489" y="204851"/>
                  </a:cubicBezTo>
                  <a:cubicBezTo>
                    <a:pt x="496189" y="204851"/>
                    <a:pt x="508000" y="202819"/>
                    <a:pt x="519049" y="198628"/>
                  </a:cubicBezTo>
                  <a:cubicBezTo>
                    <a:pt x="530098" y="194437"/>
                    <a:pt x="539877" y="188468"/>
                    <a:pt x="548259" y="180848"/>
                  </a:cubicBezTo>
                  <a:cubicBezTo>
                    <a:pt x="556641" y="173228"/>
                    <a:pt x="563753" y="162052"/>
                    <a:pt x="569341" y="147447"/>
                  </a:cubicBezTo>
                  <a:lnTo>
                    <a:pt x="531368" y="136144"/>
                  </a:lnTo>
                  <a:cubicBezTo>
                    <a:pt x="528320" y="144907"/>
                    <a:pt x="524510" y="151384"/>
                    <a:pt x="519811" y="155575"/>
                  </a:cubicBezTo>
                  <a:cubicBezTo>
                    <a:pt x="515112" y="159766"/>
                    <a:pt x="509524" y="162941"/>
                    <a:pt x="502920" y="165481"/>
                  </a:cubicBezTo>
                  <a:cubicBezTo>
                    <a:pt x="496316" y="168021"/>
                    <a:pt x="489458" y="169164"/>
                    <a:pt x="482473" y="169164"/>
                  </a:cubicBezTo>
                  <a:cubicBezTo>
                    <a:pt x="471805" y="169164"/>
                    <a:pt x="461899" y="166243"/>
                    <a:pt x="452882" y="160274"/>
                  </a:cubicBezTo>
                  <a:cubicBezTo>
                    <a:pt x="443865" y="154305"/>
                    <a:pt x="436626" y="146177"/>
                    <a:pt x="431038" y="136017"/>
                  </a:cubicBezTo>
                  <a:cubicBezTo>
                    <a:pt x="425450" y="125857"/>
                    <a:pt x="422783" y="114427"/>
                    <a:pt x="422783" y="101727"/>
                  </a:cubicBezTo>
                  <a:cubicBezTo>
                    <a:pt x="422783" y="88900"/>
                    <a:pt x="425450" y="77470"/>
                    <a:pt x="430911" y="67564"/>
                  </a:cubicBezTo>
                  <a:cubicBezTo>
                    <a:pt x="436372" y="57658"/>
                    <a:pt x="443484" y="49784"/>
                    <a:pt x="452374" y="44196"/>
                  </a:cubicBezTo>
                  <a:cubicBezTo>
                    <a:pt x="461264" y="38608"/>
                    <a:pt x="471297" y="35814"/>
                    <a:pt x="482092" y="35814"/>
                  </a:cubicBezTo>
                  <a:cubicBezTo>
                    <a:pt x="492125" y="35814"/>
                    <a:pt x="501142" y="38100"/>
                    <a:pt x="509270" y="42799"/>
                  </a:cubicBezTo>
                  <a:cubicBezTo>
                    <a:pt x="517398" y="47498"/>
                    <a:pt x="524637" y="55499"/>
                    <a:pt x="531114" y="67183"/>
                  </a:cubicBezTo>
                  <a:lnTo>
                    <a:pt x="568071" y="55499"/>
                  </a:lnTo>
                  <a:cubicBezTo>
                    <a:pt x="558800" y="35687"/>
                    <a:pt x="546989" y="21463"/>
                    <a:pt x="532511" y="12954"/>
                  </a:cubicBezTo>
                  <a:cubicBezTo>
                    <a:pt x="518033" y="4445"/>
                    <a:pt x="501650" y="0"/>
                    <a:pt x="483108" y="0"/>
                  </a:cubicBezTo>
                  <a:cubicBezTo>
                    <a:pt x="463550" y="0"/>
                    <a:pt x="446405" y="4572"/>
                    <a:pt x="431292" y="13716"/>
                  </a:cubicBezTo>
                  <a:cubicBezTo>
                    <a:pt x="416179" y="22860"/>
                    <a:pt x="404622" y="35179"/>
                    <a:pt x="396240" y="50673"/>
                  </a:cubicBezTo>
                  <a:cubicBezTo>
                    <a:pt x="387858" y="66167"/>
                    <a:pt x="383794" y="83185"/>
                    <a:pt x="383794" y="101727"/>
                  </a:cubicBezTo>
                  <a:cubicBezTo>
                    <a:pt x="383794" y="115570"/>
                    <a:pt x="386207" y="128651"/>
                    <a:pt x="391160" y="141097"/>
                  </a:cubicBezTo>
                  <a:cubicBezTo>
                    <a:pt x="396113" y="153543"/>
                    <a:pt x="403098" y="164465"/>
                    <a:pt x="412115" y="174117"/>
                  </a:cubicBezTo>
                  <a:cubicBezTo>
                    <a:pt x="421132" y="183769"/>
                    <a:pt x="431673" y="191262"/>
                    <a:pt x="443738" y="196723"/>
                  </a:cubicBezTo>
                  <a:close/>
                  <a:moveTo>
                    <a:pt x="635381" y="196723"/>
                  </a:moveTo>
                  <a:cubicBezTo>
                    <a:pt x="647446" y="202184"/>
                    <a:pt x="660781" y="204851"/>
                    <a:pt x="675259" y="204851"/>
                  </a:cubicBezTo>
                  <a:cubicBezTo>
                    <a:pt x="687959" y="204851"/>
                    <a:pt x="699770" y="202819"/>
                    <a:pt x="710819" y="198628"/>
                  </a:cubicBezTo>
                  <a:cubicBezTo>
                    <a:pt x="721868" y="194437"/>
                    <a:pt x="731647" y="188468"/>
                    <a:pt x="740029" y="180848"/>
                  </a:cubicBezTo>
                  <a:cubicBezTo>
                    <a:pt x="748411" y="173228"/>
                    <a:pt x="755523" y="162052"/>
                    <a:pt x="761111" y="147447"/>
                  </a:cubicBezTo>
                  <a:lnTo>
                    <a:pt x="723138" y="136144"/>
                  </a:lnTo>
                  <a:cubicBezTo>
                    <a:pt x="720217" y="144907"/>
                    <a:pt x="716280" y="151384"/>
                    <a:pt x="711581" y="155575"/>
                  </a:cubicBezTo>
                  <a:cubicBezTo>
                    <a:pt x="706882" y="159766"/>
                    <a:pt x="701294" y="162941"/>
                    <a:pt x="694690" y="165481"/>
                  </a:cubicBezTo>
                  <a:cubicBezTo>
                    <a:pt x="688086" y="168021"/>
                    <a:pt x="681228" y="169164"/>
                    <a:pt x="674243" y="169164"/>
                  </a:cubicBezTo>
                  <a:cubicBezTo>
                    <a:pt x="663575" y="169164"/>
                    <a:pt x="653669" y="166243"/>
                    <a:pt x="644652" y="160274"/>
                  </a:cubicBezTo>
                  <a:cubicBezTo>
                    <a:pt x="635635" y="154305"/>
                    <a:pt x="628396" y="146177"/>
                    <a:pt x="622808" y="136017"/>
                  </a:cubicBezTo>
                  <a:cubicBezTo>
                    <a:pt x="617220" y="125857"/>
                    <a:pt x="614553" y="114427"/>
                    <a:pt x="614553" y="101727"/>
                  </a:cubicBezTo>
                  <a:cubicBezTo>
                    <a:pt x="614553" y="88900"/>
                    <a:pt x="617220" y="77470"/>
                    <a:pt x="622681" y="67564"/>
                  </a:cubicBezTo>
                  <a:cubicBezTo>
                    <a:pt x="628142" y="57658"/>
                    <a:pt x="635254" y="49784"/>
                    <a:pt x="644144" y="44196"/>
                  </a:cubicBezTo>
                  <a:cubicBezTo>
                    <a:pt x="653034" y="38608"/>
                    <a:pt x="663067" y="35814"/>
                    <a:pt x="673862" y="35814"/>
                  </a:cubicBezTo>
                  <a:cubicBezTo>
                    <a:pt x="683895" y="35814"/>
                    <a:pt x="692912" y="38100"/>
                    <a:pt x="700913" y="42799"/>
                  </a:cubicBezTo>
                  <a:cubicBezTo>
                    <a:pt x="708914" y="47498"/>
                    <a:pt x="716407" y="55499"/>
                    <a:pt x="722757" y="67183"/>
                  </a:cubicBezTo>
                  <a:lnTo>
                    <a:pt x="759714" y="55499"/>
                  </a:lnTo>
                  <a:cubicBezTo>
                    <a:pt x="750443" y="35687"/>
                    <a:pt x="738505" y="21463"/>
                    <a:pt x="724154" y="12954"/>
                  </a:cubicBezTo>
                  <a:cubicBezTo>
                    <a:pt x="709803" y="4445"/>
                    <a:pt x="693293" y="0"/>
                    <a:pt x="674751" y="0"/>
                  </a:cubicBezTo>
                  <a:cubicBezTo>
                    <a:pt x="655193" y="0"/>
                    <a:pt x="637921" y="4572"/>
                    <a:pt x="622935" y="13716"/>
                  </a:cubicBezTo>
                  <a:cubicBezTo>
                    <a:pt x="607949" y="22860"/>
                    <a:pt x="596265" y="35179"/>
                    <a:pt x="587883" y="50673"/>
                  </a:cubicBezTo>
                  <a:cubicBezTo>
                    <a:pt x="579501" y="66167"/>
                    <a:pt x="575437" y="83185"/>
                    <a:pt x="575437" y="101727"/>
                  </a:cubicBezTo>
                  <a:cubicBezTo>
                    <a:pt x="575437" y="115570"/>
                    <a:pt x="577850" y="128651"/>
                    <a:pt x="582803" y="141097"/>
                  </a:cubicBezTo>
                  <a:cubicBezTo>
                    <a:pt x="587756" y="153543"/>
                    <a:pt x="594741" y="164465"/>
                    <a:pt x="603758" y="174117"/>
                  </a:cubicBezTo>
                  <a:cubicBezTo>
                    <a:pt x="612775" y="183769"/>
                    <a:pt x="623316" y="191262"/>
                    <a:pt x="635381" y="196723"/>
                  </a:cubicBezTo>
                  <a:close/>
                  <a:moveTo>
                    <a:pt x="826897" y="196723"/>
                  </a:moveTo>
                  <a:cubicBezTo>
                    <a:pt x="839089" y="202184"/>
                    <a:pt x="852297" y="204851"/>
                    <a:pt x="866521" y="204851"/>
                  </a:cubicBezTo>
                  <a:cubicBezTo>
                    <a:pt x="879348" y="204851"/>
                    <a:pt x="891413" y="202819"/>
                    <a:pt x="902716" y="198628"/>
                  </a:cubicBezTo>
                  <a:cubicBezTo>
                    <a:pt x="914019" y="194437"/>
                    <a:pt x="923925" y="188468"/>
                    <a:pt x="932434" y="180721"/>
                  </a:cubicBezTo>
                  <a:cubicBezTo>
                    <a:pt x="940943" y="172974"/>
                    <a:pt x="948436" y="161671"/>
                    <a:pt x="954786" y="146812"/>
                  </a:cubicBezTo>
                  <a:lnTo>
                    <a:pt x="919734" y="137414"/>
                  </a:lnTo>
                  <a:cubicBezTo>
                    <a:pt x="914527" y="149606"/>
                    <a:pt x="907161" y="158369"/>
                    <a:pt x="897636" y="163830"/>
                  </a:cubicBezTo>
                  <a:cubicBezTo>
                    <a:pt x="888111" y="169291"/>
                    <a:pt x="878205" y="171958"/>
                    <a:pt x="867537" y="171958"/>
                  </a:cubicBezTo>
                  <a:cubicBezTo>
                    <a:pt x="857123" y="171958"/>
                    <a:pt x="847471" y="169291"/>
                    <a:pt x="838581" y="163957"/>
                  </a:cubicBezTo>
                  <a:cubicBezTo>
                    <a:pt x="829691" y="158623"/>
                    <a:pt x="822452" y="151384"/>
                    <a:pt x="816737" y="142240"/>
                  </a:cubicBezTo>
                  <a:cubicBezTo>
                    <a:pt x="811022" y="133096"/>
                    <a:pt x="807974" y="124968"/>
                    <a:pt x="807466" y="118237"/>
                  </a:cubicBezTo>
                  <a:lnTo>
                    <a:pt x="962406" y="118237"/>
                  </a:lnTo>
                  <a:cubicBezTo>
                    <a:pt x="963676" y="113030"/>
                    <a:pt x="964438" y="109474"/>
                    <a:pt x="964438" y="107442"/>
                  </a:cubicBezTo>
                  <a:lnTo>
                    <a:pt x="964438" y="101473"/>
                  </a:lnTo>
                  <a:cubicBezTo>
                    <a:pt x="964438" y="83312"/>
                    <a:pt x="960247" y="66548"/>
                    <a:pt x="951865" y="51181"/>
                  </a:cubicBezTo>
                  <a:cubicBezTo>
                    <a:pt x="943483" y="35814"/>
                    <a:pt x="932053" y="23495"/>
                    <a:pt x="917448" y="14097"/>
                  </a:cubicBezTo>
                  <a:cubicBezTo>
                    <a:pt x="902843" y="4699"/>
                    <a:pt x="885698" y="0"/>
                    <a:pt x="866140" y="0"/>
                  </a:cubicBezTo>
                  <a:cubicBezTo>
                    <a:pt x="847217" y="0"/>
                    <a:pt x="830199" y="4572"/>
                    <a:pt x="815086" y="13970"/>
                  </a:cubicBezTo>
                  <a:cubicBezTo>
                    <a:pt x="799973" y="23368"/>
                    <a:pt x="788289" y="35560"/>
                    <a:pt x="779780" y="51054"/>
                  </a:cubicBezTo>
                  <a:cubicBezTo>
                    <a:pt x="771271" y="66548"/>
                    <a:pt x="767080" y="83439"/>
                    <a:pt x="767080" y="101854"/>
                  </a:cubicBezTo>
                  <a:cubicBezTo>
                    <a:pt x="767080" y="115951"/>
                    <a:pt x="769493" y="129159"/>
                    <a:pt x="774446" y="141478"/>
                  </a:cubicBezTo>
                  <a:cubicBezTo>
                    <a:pt x="779399" y="153797"/>
                    <a:pt x="786257" y="164846"/>
                    <a:pt x="795147" y="174371"/>
                  </a:cubicBezTo>
                  <a:cubicBezTo>
                    <a:pt x="804037" y="183896"/>
                    <a:pt x="814578" y="191389"/>
                    <a:pt x="826770" y="196850"/>
                  </a:cubicBezTo>
                  <a:close/>
                  <a:moveTo>
                    <a:pt x="926592" y="86360"/>
                  </a:moveTo>
                  <a:lnTo>
                    <a:pt x="806704" y="86360"/>
                  </a:lnTo>
                  <a:cubicBezTo>
                    <a:pt x="807212" y="79629"/>
                    <a:pt x="810133" y="71628"/>
                    <a:pt x="815721" y="62484"/>
                  </a:cubicBezTo>
                  <a:cubicBezTo>
                    <a:pt x="821309" y="53340"/>
                    <a:pt x="828548" y="46101"/>
                    <a:pt x="837311" y="41021"/>
                  </a:cubicBezTo>
                  <a:cubicBezTo>
                    <a:pt x="846074" y="35941"/>
                    <a:pt x="855853" y="33274"/>
                    <a:pt x="866521" y="33274"/>
                  </a:cubicBezTo>
                  <a:cubicBezTo>
                    <a:pt x="877189" y="33274"/>
                    <a:pt x="886968" y="35814"/>
                    <a:pt x="895858" y="41021"/>
                  </a:cubicBezTo>
                  <a:cubicBezTo>
                    <a:pt x="904748" y="46228"/>
                    <a:pt x="911987" y="53213"/>
                    <a:pt x="917575" y="62230"/>
                  </a:cubicBezTo>
                  <a:cubicBezTo>
                    <a:pt x="923163" y="71247"/>
                    <a:pt x="926211" y="79375"/>
                    <a:pt x="926719" y="86360"/>
                  </a:cubicBezTo>
                  <a:close/>
                  <a:moveTo>
                    <a:pt x="1009523" y="196977"/>
                  </a:moveTo>
                  <a:cubicBezTo>
                    <a:pt x="1023366" y="202311"/>
                    <a:pt x="1038352" y="204851"/>
                    <a:pt x="1054354" y="204851"/>
                  </a:cubicBezTo>
                  <a:cubicBezTo>
                    <a:pt x="1077087" y="204851"/>
                    <a:pt x="1095756" y="199390"/>
                    <a:pt x="1110234" y="188595"/>
                  </a:cubicBezTo>
                  <a:cubicBezTo>
                    <a:pt x="1124712" y="177800"/>
                    <a:pt x="1132078" y="162560"/>
                    <a:pt x="1132078" y="142875"/>
                  </a:cubicBezTo>
                  <a:cubicBezTo>
                    <a:pt x="1132078" y="129921"/>
                    <a:pt x="1128776" y="119888"/>
                    <a:pt x="1122045" y="112649"/>
                  </a:cubicBezTo>
                  <a:cubicBezTo>
                    <a:pt x="1115314" y="105410"/>
                    <a:pt x="1106551" y="99695"/>
                    <a:pt x="1095502" y="95631"/>
                  </a:cubicBezTo>
                  <a:cubicBezTo>
                    <a:pt x="1084453" y="91567"/>
                    <a:pt x="1072007" y="87503"/>
                    <a:pt x="1058037" y="83693"/>
                  </a:cubicBezTo>
                  <a:cubicBezTo>
                    <a:pt x="1048639" y="80899"/>
                    <a:pt x="1040892" y="78486"/>
                    <a:pt x="1034923" y="76327"/>
                  </a:cubicBezTo>
                  <a:cubicBezTo>
                    <a:pt x="1028954" y="74168"/>
                    <a:pt x="1024890" y="71755"/>
                    <a:pt x="1022604" y="69215"/>
                  </a:cubicBezTo>
                  <a:cubicBezTo>
                    <a:pt x="1020318" y="66675"/>
                    <a:pt x="1019302" y="63119"/>
                    <a:pt x="1019302" y="58420"/>
                  </a:cubicBezTo>
                  <a:cubicBezTo>
                    <a:pt x="1019302" y="52451"/>
                    <a:pt x="1020953" y="47752"/>
                    <a:pt x="1024128" y="44323"/>
                  </a:cubicBezTo>
                  <a:cubicBezTo>
                    <a:pt x="1027303" y="40894"/>
                    <a:pt x="1031875" y="38227"/>
                    <a:pt x="1037717" y="36576"/>
                  </a:cubicBezTo>
                  <a:cubicBezTo>
                    <a:pt x="1043559" y="34925"/>
                    <a:pt x="1049909" y="34036"/>
                    <a:pt x="1056767" y="34036"/>
                  </a:cubicBezTo>
                  <a:cubicBezTo>
                    <a:pt x="1066927" y="34036"/>
                    <a:pt x="1076071" y="35687"/>
                    <a:pt x="1084072" y="38989"/>
                  </a:cubicBezTo>
                  <a:cubicBezTo>
                    <a:pt x="1092073" y="42291"/>
                    <a:pt x="1101090" y="49403"/>
                    <a:pt x="1110996" y="60706"/>
                  </a:cubicBezTo>
                  <a:lnTo>
                    <a:pt x="1131316" y="32385"/>
                  </a:lnTo>
                  <a:cubicBezTo>
                    <a:pt x="1121156" y="20574"/>
                    <a:pt x="1110234" y="12319"/>
                    <a:pt x="1098423" y="7366"/>
                  </a:cubicBezTo>
                  <a:cubicBezTo>
                    <a:pt x="1086612" y="2413"/>
                    <a:pt x="1073277" y="0"/>
                    <a:pt x="1058291" y="0"/>
                  </a:cubicBezTo>
                  <a:cubicBezTo>
                    <a:pt x="1044448" y="0"/>
                    <a:pt x="1031748" y="2286"/>
                    <a:pt x="1020191" y="6858"/>
                  </a:cubicBezTo>
                  <a:cubicBezTo>
                    <a:pt x="1008634" y="11430"/>
                    <a:pt x="999490" y="18161"/>
                    <a:pt x="992505" y="27305"/>
                  </a:cubicBezTo>
                  <a:cubicBezTo>
                    <a:pt x="985520" y="36449"/>
                    <a:pt x="982218" y="47752"/>
                    <a:pt x="982218" y="61341"/>
                  </a:cubicBezTo>
                  <a:cubicBezTo>
                    <a:pt x="982218" y="72644"/>
                    <a:pt x="984885" y="81788"/>
                    <a:pt x="990092" y="88900"/>
                  </a:cubicBezTo>
                  <a:cubicBezTo>
                    <a:pt x="995299" y="96012"/>
                    <a:pt x="1002538" y="101727"/>
                    <a:pt x="1011809" y="105918"/>
                  </a:cubicBezTo>
                  <a:cubicBezTo>
                    <a:pt x="1021080" y="110109"/>
                    <a:pt x="1032383" y="114046"/>
                    <a:pt x="1045464" y="117602"/>
                  </a:cubicBezTo>
                  <a:cubicBezTo>
                    <a:pt x="1056640" y="120396"/>
                    <a:pt x="1066038" y="122936"/>
                    <a:pt x="1073531" y="125222"/>
                  </a:cubicBezTo>
                  <a:cubicBezTo>
                    <a:pt x="1081024" y="127508"/>
                    <a:pt x="1086485" y="130048"/>
                    <a:pt x="1089533" y="132842"/>
                  </a:cubicBezTo>
                  <a:cubicBezTo>
                    <a:pt x="1092581" y="135636"/>
                    <a:pt x="1094232" y="139573"/>
                    <a:pt x="1094232" y="144653"/>
                  </a:cubicBezTo>
                  <a:cubicBezTo>
                    <a:pt x="1094232" y="152781"/>
                    <a:pt x="1090676" y="159131"/>
                    <a:pt x="1083437" y="163830"/>
                  </a:cubicBezTo>
                  <a:cubicBezTo>
                    <a:pt x="1076198" y="168529"/>
                    <a:pt x="1066165" y="170815"/>
                    <a:pt x="1053338" y="170815"/>
                  </a:cubicBezTo>
                  <a:cubicBezTo>
                    <a:pt x="1042670" y="170815"/>
                    <a:pt x="1032383" y="168783"/>
                    <a:pt x="1022858" y="164846"/>
                  </a:cubicBezTo>
                  <a:cubicBezTo>
                    <a:pt x="1013333" y="160909"/>
                    <a:pt x="1001395" y="152273"/>
                    <a:pt x="987298" y="139065"/>
                  </a:cubicBezTo>
                  <a:lnTo>
                    <a:pt x="970026" y="168656"/>
                  </a:lnTo>
                  <a:cubicBezTo>
                    <a:pt x="982599" y="182245"/>
                    <a:pt x="995934" y="191643"/>
                    <a:pt x="1009650" y="196977"/>
                  </a:cubicBezTo>
                  <a:close/>
                  <a:moveTo>
                    <a:pt x="1179703" y="196977"/>
                  </a:moveTo>
                  <a:cubicBezTo>
                    <a:pt x="1193546" y="202311"/>
                    <a:pt x="1208532" y="204851"/>
                    <a:pt x="1224534" y="204851"/>
                  </a:cubicBezTo>
                  <a:cubicBezTo>
                    <a:pt x="1247267" y="204851"/>
                    <a:pt x="1265936" y="199390"/>
                    <a:pt x="1280414" y="188595"/>
                  </a:cubicBezTo>
                  <a:cubicBezTo>
                    <a:pt x="1294892" y="177800"/>
                    <a:pt x="1302258" y="162560"/>
                    <a:pt x="1302258" y="142875"/>
                  </a:cubicBezTo>
                  <a:cubicBezTo>
                    <a:pt x="1302258" y="129921"/>
                    <a:pt x="1298956" y="119888"/>
                    <a:pt x="1292225" y="112649"/>
                  </a:cubicBezTo>
                  <a:cubicBezTo>
                    <a:pt x="1285494" y="105410"/>
                    <a:pt x="1276731" y="99695"/>
                    <a:pt x="1265682" y="95631"/>
                  </a:cubicBezTo>
                  <a:cubicBezTo>
                    <a:pt x="1254633" y="91567"/>
                    <a:pt x="1242187" y="87503"/>
                    <a:pt x="1228217" y="83693"/>
                  </a:cubicBezTo>
                  <a:cubicBezTo>
                    <a:pt x="1218819" y="80899"/>
                    <a:pt x="1211072" y="78486"/>
                    <a:pt x="1205103" y="76327"/>
                  </a:cubicBezTo>
                  <a:cubicBezTo>
                    <a:pt x="1199134" y="74168"/>
                    <a:pt x="1195070" y="71755"/>
                    <a:pt x="1192784" y="69215"/>
                  </a:cubicBezTo>
                  <a:cubicBezTo>
                    <a:pt x="1190498" y="66675"/>
                    <a:pt x="1189482" y="63119"/>
                    <a:pt x="1189482" y="58420"/>
                  </a:cubicBezTo>
                  <a:cubicBezTo>
                    <a:pt x="1189482" y="52451"/>
                    <a:pt x="1191133" y="47752"/>
                    <a:pt x="1194308" y="44323"/>
                  </a:cubicBezTo>
                  <a:cubicBezTo>
                    <a:pt x="1197483" y="40894"/>
                    <a:pt x="1202055" y="38227"/>
                    <a:pt x="1207897" y="36576"/>
                  </a:cubicBezTo>
                  <a:cubicBezTo>
                    <a:pt x="1213739" y="34925"/>
                    <a:pt x="1220089" y="34036"/>
                    <a:pt x="1226947" y="34036"/>
                  </a:cubicBezTo>
                  <a:cubicBezTo>
                    <a:pt x="1237107" y="34036"/>
                    <a:pt x="1246251" y="35687"/>
                    <a:pt x="1254252" y="38989"/>
                  </a:cubicBezTo>
                  <a:cubicBezTo>
                    <a:pt x="1262253" y="42291"/>
                    <a:pt x="1271270" y="49403"/>
                    <a:pt x="1281176" y="60706"/>
                  </a:cubicBezTo>
                  <a:lnTo>
                    <a:pt x="1301496" y="32385"/>
                  </a:lnTo>
                  <a:cubicBezTo>
                    <a:pt x="1291463" y="20574"/>
                    <a:pt x="1280414" y="12319"/>
                    <a:pt x="1268603" y="7366"/>
                  </a:cubicBezTo>
                  <a:cubicBezTo>
                    <a:pt x="1256792" y="2413"/>
                    <a:pt x="1243457" y="0"/>
                    <a:pt x="1228471" y="0"/>
                  </a:cubicBezTo>
                  <a:cubicBezTo>
                    <a:pt x="1214628" y="0"/>
                    <a:pt x="1201928" y="2286"/>
                    <a:pt x="1190371" y="6858"/>
                  </a:cubicBezTo>
                  <a:cubicBezTo>
                    <a:pt x="1178814" y="11430"/>
                    <a:pt x="1169670" y="18161"/>
                    <a:pt x="1162812" y="27305"/>
                  </a:cubicBezTo>
                  <a:cubicBezTo>
                    <a:pt x="1155954" y="36449"/>
                    <a:pt x="1152525" y="47752"/>
                    <a:pt x="1152525" y="61341"/>
                  </a:cubicBezTo>
                  <a:cubicBezTo>
                    <a:pt x="1152525" y="72644"/>
                    <a:pt x="1155065" y="81788"/>
                    <a:pt x="1160399" y="88900"/>
                  </a:cubicBezTo>
                  <a:cubicBezTo>
                    <a:pt x="1165733" y="96012"/>
                    <a:pt x="1172845" y="101727"/>
                    <a:pt x="1182116" y="105918"/>
                  </a:cubicBezTo>
                  <a:cubicBezTo>
                    <a:pt x="1191387" y="110109"/>
                    <a:pt x="1202690" y="114046"/>
                    <a:pt x="1215771" y="117602"/>
                  </a:cubicBezTo>
                  <a:cubicBezTo>
                    <a:pt x="1226947" y="120396"/>
                    <a:pt x="1236345" y="122936"/>
                    <a:pt x="1243838" y="125222"/>
                  </a:cubicBezTo>
                  <a:cubicBezTo>
                    <a:pt x="1251331" y="127508"/>
                    <a:pt x="1256792" y="130048"/>
                    <a:pt x="1259840" y="132842"/>
                  </a:cubicBezTo>
                  <a:cubicBezTo>
                    <a:pt x="1262888" y="135636"/>
                    <a:pt x="1264539" y="139573"/>
                    <a:pt x="1264539" y="144653"/>
                  </a:cubicBezTo>
                  <a:cubicBezTo>
                    <a:pt x="1264539" y="152781"/>
                    <a:pt x="1260856" y="159131"/>
                    <a:pt x="1253744" y="163830"/>
                  </a:cubicBezTo>
                  <a:cubicBezTo>
                    <a:pt x="1246632" y="168529"/>
                    <a:pt x="1236599" y="170815"/>
                    <a:pt x="1223645" y="170815"/>
                  </a:cubicBezTo>
                  <a:cubicBezTo>
                    <a:pt x="1212850" y="170815"/>
                    <a:pt x="1202690" y="168783"/>
                    <a:pt x="1193038" y="164846"/>
                  </a:cubicBezTo>
                  <a:cubicBezTo>
                    <a:pt x="1183386" y="160909"/>
                    <a:pt x="1171575" y="152273"/>
                    <a:pt x="1157478" y="139065"/>
                  </a:cubicBezTo>
                  <a:lnTo>
                    <a:pt x="1140333" y="168656"/>
                  </a:lnTo>
                  <a:cubicBezTo>
                    <a:pt x="1152906" y="182245"/>
                    <a:pt x="1166114" y="191643"/>
                    <a:pt x="1179957" y="196977"/>
                  </a:cubicBezTo>
                </a:path>
              </a:pathLst>
            </a:custGeom>
            <a:solidFill>
              <a:srgbClr val="262425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725658" y="4261856"/>
            <a:ext cx="1777794" cy="350444"/>
            <a:chOff x="0" y="0"/>
            <a:chExt cx="1777797" cy="3504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77619" cy="350266"/>
            </a:xfrm>
            <a:custGeom>
              <a:avLst/>
              <a:gdLst/>
              <a:ahLst/>
              <a:cxnLst/>
              <a:rect l="l" t="t" r="r" b="b"/>
              <a:pathLst>
                <a:path w="1777619" h="350266">
                  <a:moveTo>
                    <a:pt x="59817" y="267208"/>
                  </a:moveTo>
                  <a:cubicBezTo>
                    <a:pt x="71882" y="272669"/>
                    <a:pt x="85217" y="275336"/>
                    <a:pt x="99695" y="275336"/>
                  </a:cubicBezTo>
                  <a:cubicBezTo>
                    <a:pt x="112395" y="275336"/>
                    <a:pt x="124206" y="273304"/>
                    <a:pt x="135255" y="269113"/>
                  </a:cubicBezTo>
                  <a:cubicBezTo>
                    <a:pt x="146304" y="264922"/>
                    <a:pt x="156083" y="259080"/>
                    <a:pt x="164465" y="251333"/>
                  </a:cubicBezTo>
                  <a:cubicBezTo>
                    <a:pt x="172847" y="243586"/>
                    <a:pt x="179959" y="232537"/>
                    <a:pt x="185547" y="217805"/>
                  </a:cubicBezTo>
                  <a:lnTo>
                    <a:pt x="147574" y="206502"/>
                  </a:lnTo>
                  <a:cubicBezTo>
                    <a:pt x="144653" y="215392"/>
                    <a:pt x="140716" y="221869"/>
                    <a:pt x="136017" y="225933"/>
                  </a:cubicBezTo>
                  <a:cubicBezTo>
                    <a:pt x="131318" y="229997"/>
                    <a:pt x="125730" y="233299"/>
                    <a:pt x="119126" y="235839"/>
                  </a:cubicBezTo>
                  <a:cubicBezTo>
                    <a:pt x="112522" y="238379"/>
                    <a:pt x="105664" y="239522"/>
                    <a:pt x="98679" y="239522"/>
                  </a:cubicBezTo>
                  <a:cubicBezTo>
                    <a:pt x="88011" y="239522"/>
                    <a:pt x="78105" y="236601"/>
                    <a:pt x="69088" y="230632"/>
                  </a:cubicBezTo>
                  <a:cubicBezTo>
                    <a:pt x="60071" y="224663"/>
                    <a:pt x="52832" y="216535"/>
                    <a:pt x="47244" y="206375"/>
                  </a:cubicBezTo>
                  <a:cubicBezTo>
                    <a:pt x="41656" y="196215"/>
                    <a:pt x="38989" y="184785"/>
                    <a:pt x="38989" y="172085"/>
                  </a:cubicBezTo>
                  <a:cubicBezTo>
                    <a:pt x="38989" y="159258"/>
                    <a:pt x="41656" y="147828"/>
                    <a:pt x="47117" y="137922"/>
                  </a:cubicBezTo>
                  <a:cubicBezTo>
                    <a:pt x="52578" y="128016"/>
                    <a:pt x="59690" y="120142"/>
                    <a:pt x="68580" y="114554"/>
                  </a:cubicBezTo>
                  <a:cubicBezTo>
                    <a:pt x="77470" y="108966"/>
                    <a:pt x="87503" y="106172"/>
                    <a:pt x="98298" y="106172"/>
                  </a:cubicBezTo>
                  <a:cubicBezTo>
                    <a:pt x="108331" y="106172"/>
                    <a:pt x="117348" y="108458"/>
                    <a:pt x="125476" y="113157"/>
                  </a:cubicBezTo>
                  <a:cubicBezTo>
                    <a:pt x="133604" y="117856"/>
                    <a:pt x="140843" y="125857"/>
                    <a:pt x="147320" y="137541"/>
                  </a:cubicBezTo>
                  <a:lnTo>
                    <a:pt x="184277" y="125857"/>
                  </a:lnTo>
                  <a:cubicBezTo>
                    <a:pt x="175006" y="106045"/>
                    <a:pt x="163195" y="91821"/>
                    <a:pt x="148717" y="83312"/>
                  </a:cubicBezTo>
                  <a:cubicBezTo>
                    <a:pt x="134239" y="74803"/>
                    <a:pt x="117856" y="70485"/>
                    <a:pt x="99314" y="70485"/>
                  </a:cubicBezTo>
                  <a:cubicBezTo>
                    <a:pt x="79756" y="70485"/>
                    <a:pt x="62611" y="75057"/>
                    <a:pt x="47498" y="84201"/>
                  </a:cubicBezTo>
                  <a:cubicBezTo>
                    <a:pt x="32385" y="93345"/>
                    <a:pt x="20828" y="105664"/>
                    <a:pt x="12446" y="121158"/>
                  </a:cubicBezTo>
                  <a:cubicBezTo>
                    <a:pt x="4064" y="136652"/>
                    <a:pt x="0" y="153670"/>
                    <a:pt x="0" y="172212"/>
                  </a:cubicBezTo>
                  <a:cubicBezTo>
                    <a:pt x="0" y="186055"/>
                    <a:pt x="2413" y="199136"/>
                    <a:pt x="7366" y="211582"/>
                  </a:cubicBezTo>
                  <a:cubicBezTo>
                    <a:pt x="12319" y="224028"/>
                    <a:pt x="19304" y="234950"/>
                    <a:pt x="28321" y="244602"/>
                  </a:cubicBezTo>
                  <a:cubicBezTo>
                    <a:pt x="37338" y="254254"/>
                    <a:pt x="47879" y="261747"/>
                    <a:pt x="59944" y="267208"/>
                  </a:cubicBezTo>
                  <a:close/>
                  <a:moveTo>
                    <a:pt x="336550" y="271907"/>
                  </a:moveTo>
                  <a:lnTo>
                    <a:pt x="375158" y="271907"/>
                  </a:lnTo>
                  <a:lnTo>
                    <a:pt x="375158" y="157099"/>
                  </a:lnTo>
                  <a:cubicBezTo>
                    <a:pt x="375158" y="144526"/>
                    <a:pt x="374015" y="133223"/>
                    <a:pt x="371856" y="123063"/>
                  </a:cubicBezTo>
                  <a:cubicBezTo>
                    <a:pt x="369697" y="112903"/>
                    <a:pt x="365887" y="103759"/>
                    <a:pt x="360680" y="95631"/>
                  </a:cubicBezTo>
                  <a:cubicBezTo>
                    <a:pt x="355473" y="87503"/>
                    <a:pt x="348615" y="81407"/>
                    <a:pt x="340106" y="77089"/>
                  </a:cubicBezTo>
                  <a:cubicBezTo>
                    <a:pt x="331597" y="72771"/>
                    <a:pt x="321437" y="70612"/>
                    <a:pt x="309753" y="70612"/>
                  </a:cubicBezTo>
                  <a:cubicBezTo>
                    <a:pt x="293624" y="70612"/>
                    <a:pt x="278384" y="75057"/>
                    <a:pt x="264287" y="83820"/>
                  </a:cubicBezTo>
                  <a:cubicBezTo>
                    <a:pt x="250698" y="92329"/>
                    <a:pt x="243840" y="97409"/>
                    <a:pt x="243459" y="99187"/>
                  </a:cubicBezTo>
                  <a:lnTo>
                    <a:pt x="244729" y="0"/>
                  </a:lnTo>
                  <a:lnTo>
                    <a:pt x="206121" y="0"/>
                  </a:lnTo>
                  <a:lnTo>
                    <a:pt x="206121" y="271907"/>
                  </a:lnTo>
                  <a:lnTo>
                    <a:pt x="244729" y="271907"/>
                  </a:lnTo>
                  <a:lnTo>
                    <a:pt x="244729" y="153162"/>
                  </a:lnTo>
                  <a:cubicBezTo>
                    <a:pt x="247015" y="144780"/>
                    <a:pt x="251206" y="137033"/>
                    <a:pt x="257302" y="129921"/>
                  </a:cubicBezTo>
                  <a:cubicBezTo>
                    <a:pt x="263398" y="122809"/>
                    <a:pt x="270256" y="117221"/>
                    <a:pt x="278130" y="113157"/>
                  </a:cubicBezTo>
                  <a:cubicBezTo>
                    <a:pt x="286004" y="109093"/>
                    <a:pt x="293878" y="106934"/>
                    <a:pt x="301498" y="106934"/>
                  </a:cubicBezTo>
                  <a:cubicBezTo>
                    <a:pt x="312674" y="106934"/>
                    <a:pt x="321183" y="111379"/>
                    <a:pt x="327279" y="120142"/>
                  </a:cubicBezTo>
                  <a:cubicBezTo>
                    <a:pt x="333375" y="128905"/>
                    <a:pt x="336550" y="142875"/>
                    <a:pt x="336550" y="161925"/>
                  </a:cubicBezTo>
                  <a:lnTo>
                    <a:pt x="336550" y="271780"/>
                  </a:lnTo>
                  <a:close/>
                  <a:moveTo>
                    <a:pt x="408051" y="177546"/>
                  </a:moveTo>
                  <a:cubicBezTo>
                    <a:pt x="400558" y="187071"/>
                    <a:pt x="396748" y="198501"/>
                    <a:pt x="396748" y="211709"/>
                  </a:cubicBezTo>
                  <a:cubicBezTo>
                    <a:pt x="396748" y="223393"/>
                    <a:pt x="399669" y="234188"/>
                    <a:pt x="405765" y="243840"/>
                  </a:cubicBezTo>
                  <a:cubicBezTo>
                    <a:pt x="411861" y="253492"/>
                    <a:pt x="420116" y="261239"/>
                    <a:pt x="430657" y="266954"/>
                  </a:cubicBezTo>
                  <a:cubicBezTo>
                    <a:pt x="441198" y="272669"/>
                    <a:pt x="453136" y="275336"/>
                    <a:pt x="466090" y="275336"/>
                  </a:cubicBezTo>
                  <a:cubicBezTo>
                    <a:pt x="480822" y="275336"/>
                    <a:pt x="495173" y="272288"/>
                    <a:pt x="509397" y="266065"/>
                  </a:cubicBezTo>
                  <a:cubicBezTo>
                    <a:pt x="520700" y="261112"/>
                    <a:pt x="528193" y="256413"/>
                    <a:pt x="531876" y="251841"/>
                  </a:cubicBezTo>
                  <a:cubicBezTo>
                    <a:pt x="532765" y="256286"/>
                    <a:pt x="534924" y="260604"/>
                    <a:pt x="538353" y="264668"/>
                  </a:cubicBezTo>
                  <a:cubicBezTo>
                    <a:pt x="542671" y="269621"/>
                    <a:pt x="548513" y="272161"/>
                    <a:pt x="556133" y="272542"/>
                  </a:cubicBezTo>
                  <a:cubicBezTo>
                    <a:pt x="557403" y="272796"/>
                    <a:pt x="559308" y="272796"/>
                    <a:pt x="561594" y="272542"/>
                  </a:cubicBezTo>
                  <a:cubicBezTo>
                    <a:pt x="563880" y="272288"/>
                    <a:pt x="568452" y="271907"/>
                    <a:pt x="575437" y="271272"/>
                  </a:cubicBezTo>
                  <a:lnTo>
                    <a:pt x="575437" y="238760"/>
                  </a:lnTo>
                  <a:cubicBezTo>
                    <a:pt x="569849" y="238379"/>
                    <a:pt x="566928" y="238125"/>
                    <a:pt x="566801" y="237998"/>
                  </a:cubicBezTo>
                  <a:cubicBezTo>
                    <a:pt x="566674" y="237871"/>
                    <a:pt x="566674" y="237109"/>
                    <a:pt x="566674" y="235712"/>
                  </a:cubicBezTo>
                  <a:lnTo>
                    <a:pt x="566674" y="150749"/>
                  </a:lnTo>
                  <a:cubicBezTo>
                    <a:pt x="566674" y="125857"/>
                    <a:pt x="559435" y="106299"/>
                    <a:pt x="544830" y="91948"/>
                  </a:cubicBezTo>
                  <a:cubicBezTo>
                    <a:pt x="530225" y="77597"/>
                    <a:pt x="510667" y="70485"/>
                    <a:pt x="486029" y="70485"/>
                  </a:cubicBezTo>
                  <a:cubicBezTo>
                    <a:pt x="473202" y="70485"/>
                    <a:pt x="460756" y="72644"/>
                    <a:pt x="448564" y="76962"/>
                  </a:cubicBezTo>
                  <a:cubicBezTo>
                    <a:pt x="436372" y="81280"/>
                    <a:pt x="422148" y="89027"/>
                    <a:pt x="406019" y="100076"/>
                  </a:cubicBezTo>
                  <a:lnTo>
                    <a:pt x="422148" y="129794"/>
                  </a:lnTo>
                  <a:cubicBezTo>
                    <a:pt x="436499" y="120142"/>
                    <a:pt x="448056" y="113538"/>
                    <a:pt x="456946" y="110109"/>
                  </a:cubicBezTo>
                  <a:cubicBezTo>
                    <a:pt x="465836" y="106680"/>
                    <a:pt x="474726" y="105029"/>
                    <a:pt x="483616" y="105029"/>
                  </a:cubicBezTo>
                  <a:cubicBezTo>
                    <a:pt x="497840" y="105029"/>
                    <a:pt x="508762" y="108839"/>
                    <a:pt x="516509" y="116586"/>
                  </a:cubicBezTo>
                  <a:cubicBezTo>
                    <a:pt x="524256" y="124333"/>
                    <a:pt x="528066" y="134874"/>
                    <a:pt x="528066" y="148336"/>
                  </a:cubicBezTo>
                  <a:lnTo>
                    <a:pt x="528066" y="153289"/>
                  </a:lnTo>
                  <a:cubicBezTo>
                    <a:pt x="526669" y="152654"/>
                    <a:pt x="520954" y="151765"/>
                    <a:pt x="510921" y="150241"/>
                  </a:cubicBezTo>
                  <a:cubicBezTo>
                    <a:pt x="500888" y="148717"/>
                    <a:pt x="491109" y="147955"/>
                    <a:pt x="481838" y="147955"/>
                  </a:cubicBezTo>
                  <a:cubicBezTo>
                    <a:pt x="465709" y="147955"/>
                    <a:pt x="451231" y="150495"/>
                    <a:pt x="438531" y="155448"/>
                  </a:cubicBezTo>
                  <a:cubicBezTo>
                    <a:pt x="425831" y="160401"/>
                    <a:pt x="415798" y="167640"/>
                    <a:pt x="408305" y="177165"/>
                  </a:cubicBezTo>
                  <a:close/>
                  <a:moveTo>
                    <a:pt x="526288" y="213487"/>
                  </a:moveTo>
                  <a:cubicBezTo>
                    <a:pt x="525272" y="215773"/>
                    <a:pt x="523621" y="218313"/>
                    <a:pt x="521335" y="221234"/>
                  </a:cubicBezTo>
                  <a:cubicBezTo>
                    <a:pt x="516636" y="227330"/>
                    <a:pt x="509778" y="232410"/>
                    <a:pt x="500888" y="236347"/>
                  </a:cubicBezTo>
                  <a:cubicBezTo>
                    <a:pt x="491998" y="240284"/>
                    <a:pt x="482219" y="242316"/>
                    <a:pt x="471805" y="242316"/>
                  </a:cubicBezTo>
                  <a:cubicBezTo>
                    <a:pt x="463931" y="242316"/>
                    <a:pt x="457073" y="240665"/>
                    <a:pt x="451358" y="237490"/>
                  </a:cubicBezTo>
                  <a:cubicBezTo>
                    <a:pt x="445643" y="234315"/>
                    <a:pt x="441452" y="230124"/>
                    <a:pt x="438531" y="225298"/>
                  </a:cubicBezTo>
                  <a:cubicBezTo>
                    <a:pt x="435610" y="220472"/>
                    <a:pt x="434213" y="215265"/>
                    <a:pt x="434213" y="209677"/>
                  </a:cubicBezTo>
                  <a:cubicBezTo>
                    <a:pt x="434213" y="200533"/>
                    <a:pt x="438658" y="193167"/>
                    <a:pt x="447421" y="187452"/>
                  </a:cubicBezTo>
                  <a:cubicBezTo>
                    <a:pt x="456184" y="181737"/>
                    <a:pt x="468630" y="178943"/>
                    <a:pt x="484378" y="178943"/>
                  </a:cubicBezTo>
                  <a:cubicBezTo>
                    <a:pt x="492633" y="178943"/>
                    <a:pt x="500888" y="179705"/>
                    <a:pt x="509016" y="181229"/>
                  </a:cubicBezTo>
                  <a:cubicBezTo>
                    <a:pt x="517144" y="182753"/>
                    <a:pt x="523494" y="184404"/>
                    <a:pt x="527812" y="186182"/>
                  </a:cubicBezTo>
                  <a:lnTo>
                    <a:pt x="527812" y="208280"/>
                  </a:lnTo>
                  <a:cubicBezTo>
                    <a:pt x="527812" y="209550"/>
                    <a:pt x="527304" y="211328"/>
                    <a:pt x="526161" y="213614"/>
                  </a:cubicBezTo>
                  <a:close/>
                  <a:moveTo>
                    <a:pt x="643382" y="0"/>
                  </a:moveTo>
                  <a:lnTo>
                    <a:pt x="604647" y="0"/>
                  </a:lnTo>
                  <a:lnTo>
                    <a:pt x="604647" y="231140"/>
                  </a:lnTo>
                  <a:cubicBezTo>
                    <a:pt x="604647" y="244221"/>
                    <a:pt x="608584" y="254635"/>
                    <a:pt x="616585" y="262509"/>
                  </a:cubicBezTo>
                  <a:cubicBezTo>
                    <a:pt x="624586" y="270383"/>
                    <a:pt x="634873" y="274193"/>
                    <a:pt x="647700" y="274193"/>
                  </a:cubicBezTo>
                  <a:cubicBezTo>
                    <a:pt x="652907" y="274193"/>
                    <a:pt x="658876" y="273558"/>
                    <a:pt x="665734" y="272288"/>
                  </a:cubicBezTo>
                  <a:cubicBezTo>
                    <a:pt x="672592" y="271018"/>
                    <a:pt x="680466" y="268605"/>
                    <a:pt x="689229" y="264922"/>
                  </a:cubicBezTo>
                  <a:lnTo>
                    <a:pt x="681990" y="231902"/>
                  </a:lnTo>
                  <a:cubicBezTo>
                    <a:pt x="674116" y="234315"/>
                    <a:pt x="668147" y="235966"/>
                    <a:pt x="664337" y="236855"/>
                  </a:cubicBezTo>
                  <a:cubicBezTo>
                    <a:pt x="660527" y="237744"/>
                    <a:pt x="656717" y="238125"/>
                    <a:pt x="653034" y="238125"/>
                  </a:cubicBezTo>
                  <a:cubicBezTo>
                    <a:pt x="650113" y="238125"/>
                    <a:pt x="647827" y="237363"/>
                    <a:pt x="646049" y="235839"/>
                  </a:cubicBezTo>
                  <a:cubicBezTo>
                    <a:pt x="644271" y="234315"/>
                    <a:pt x="643382" y="230124"/>
                    <a:pt x="643382" y="223139"/>
                  </a:cubicBezTo>
                  <a:lnTo>
                    <a:pt x="643382" y="0"/>
                  </a:lnTo>
                  <a:close/>
                  <a:moveTo>
                    <a:pt x="739140" y="0"/>
                  </a:moveTo>
                  <a:lnTo>
                    <a:pt x="700532" y="0"/>
                  </a:lnTo>
                  <a:lnTo>
                    <a:pt x="700532" y="231140"/>
                  </a:lnTo>
                  <a:cubicBezTo>
                    <a:pt x="700532" y="244221"/>
                    <a:pt x="704469" y="254635"/>
                    <a:pt x="712470" y="262509"/>
                  </a:cubicBezTo>
                  <a:cubicBezTo>
                    <a:pt x="720471" y="270383"/>
                    <a:pt x="730758" y="274193"/>
                    <a:pt x="743585" y="274193"/>
                  </a:cubicBezTo>
                  <a:cubicBezTo>
                    <a:pt x="748792" y="274193"/>
                    <a:pt x="754761" y="273558"/>
                    <a:pt x="761619" y="272288"/>
                  </a:cubicBezTo>
                  <a:cubicBezTo>
                    <a:pt x="768477" y="271018"/>
                    <a:pt x="776351" y="268605"/>
                    <a:pt x="785114" y="264922"/>
                  </a:cubicBezTo>
                  <a:lnTo>
                    <a:pt x="777875" y="231902"/>
                  </a:lnTo>
                  <a:cubicBezTo>
                    <a:pt x="770001" y="234315"/>
                    <a:pt x="764032" y="235966"/>
                    <a:pt x="760222" y="236855"/>
                  </a:cubicBezTo>
                  <a:cubicBezTo>
                    <a:pt x="756412" y="237744"/>
                    <a:pt x="752602" y="238125"/>
                    <a:pt x="748919" y="238125"/>
                  </a:cubicBezTo>
                  <a:cubicBezTo>
                    <a:pt x="745998" y="238125"/>
                    <a:pt x="743712" y="237363"/>
                    <a:pt x="741934" y="235839"/>
                  </a:cubicBezTo>
                  <a:cubicBezTo>
                    <a:pt x="740156" y="234315"/>
                    <a:pt x="739267" y="230124"/>
                    <a:pt x="739267" y="223139"/>
                  </a:cubicBezTo>
                  <a:lnTo>
                    <a:pt x="739267" y="0"/>
                  </a:lnTo>
                  <a:close/>
                  <a:moveTo>
                    <a:pt x="842264" y="267208"/>
                  </a:moveTo>
                  <a:cubicBezTo>
                    <a:pt x="854456" y="272669"/>
                    <a:pt x="867664" y="275336"/>
                    <a:pt x="881888" y="275336"/>
                  </a:cubicBezTo>
                  <a:cubicBezTo>
                    <a:pt x="894715" y="275336"/>
                    <a:pt x="906780" y="273304"/>
                    <a:pt x="918083" y="269113"/>
                  </a:cubicBezTo>
                  <a:cubicBezTo>
                    <a:pt x="929386" y="264922"/>
                    <a:pt x="939292" y="258953"/>
                    <a:pt x="947801" y="251206"/>
                  </a:cubicBezTo>
                  <a:cubicBezTo>
                    <a:pt x="956310" y="243459"/>
                    <a:pt x="963803" y="232156"/>
                    <a:pt x="970153" y="217297"/>
                  </a:cubicBezTo>
                  <a:lnTo>
                    <a:pt x="935101" y="207899"/>
                  </a:lnTo>
                  <a:cubicBezTo>
                    <a:pt x="929894" y="220091"/>
                    <a:pt x="922528" y="228981"/>
                    <a:pt x="913130" y="234315"/>
                  </a:cubicBezTo>
                  <a:cubicBezTo>
                    <a:pt x="903732" y="239649"/>
                    <a:pt x="893699" y="242443"/>
                    <a:pt x="883031" y="242443"/>
                  </a:cubicBezTo>
                  <a:cubicBezTo>
                    <a:pt x="872617" y="242443"/>
                    <a:pt x="862965" y="239776"/>
                    <a:pt x="854075" y="234442"/>
                  </a:cubicBezTo>
                  <a:cubicBezTo>
                    <a:pt x="845185" y="229108"/>
                    <a:pt x="837946" y="221869"/>
                    <a:pt x="832231" y="212725"/>
                  </a:cubicBezTo>
                  <a:cubicBezTo>
                    <a:pt x="826516" y="203581"/>
                    <a:pt x="823468" y="195453"/>
                    <a:pt x="822960" y="188722"/>
                  </a:cubicBezTo>
                  <a:lnTo>
                    <a:pt x="977900" y="188722"/>
                  </a:lnTo>
                  <a:cubicBezTo>
                    <a:pt x="979170" y="183515"/>
                    <a:pt x="979932" y="179832"/>
                    <a:pt x="979932" y="177927"/>
                  </a:cubicBezTo>
                  <a:lnTo>
                    <a:pt x="979932" y="171958"/>
                  </a:lnTo>
                  <a:cubicBezTo>
                    <a:pt x="979932" y="153797"/>
                    <a:pt x="975741" y="137033"/>
                    <a:pt x="967359" y="121666"/>
                  </a:cubicBezTo>
                  <a:cubicBezTo>
                    <a:pt x="958977" y="106299"/>
                    <a:pt x="947547" y="93980"/>
                    <a:pt x="932815" y="84582"/>
                  </a:cubicBezTo>
                  <a:cubicBezTo>
                    <a:pt x="918083" y="75184"/>
                    <a:pt x="901192" y="70485"/>
                    <a:pt x="881634" y="70485"/>
                  </a:cubicBezTo>
                  <a:cubicBezTo>
                    <a:pt x="862711" y="70485"/>
                    <a:pt x="845566" y="75057"/>
                    <a:pt x="830580" y="84455"/>
                  </a:cubicBezTo>
                  <a:cubicBezTo>
                    <a:pt x="815594" y="93853"/>
                    <a:pt x="803783" y="106045"/>
                    <a:pt x="795274" y="121539"/>
                  </a:cubicBezTo>
                  <a:cubicBezTo>
                    <a:pt x="786765" y="137033"/>
                    <a:pt x="782574" y="153924"/>
                    <a:pt x="782574" y="172339"/>
                  </a:cubicBezTo>
                  <a:cubicBezTo>
                    <a:pt x="782574" y="186436"/>
                    <a:pt x="784987" y="199644"/>
                    <a:pt x="789940" y="211963"/>
                  </a:cubicBezTo>
                  <a:cubicBezTo>
                    <a:pt x="794893" y="224282"/>
                    <a:pt x="801751" y="235331"/>
                    <a:pt x="810641" y="244856"/>
                  </a:cubicBezTo>
                  <a:cubicBezTo>
                    <a:pt x="819531" y="254381"/>
                    <a:pt x="830072" y="261874"/>
                    <a:pt x="842264" y="267335"/>
                  </a:cubicBezTo>
                  <a:close/>
                  <a:moveTo>
                    <a:pt x="942086" y="156845"/>
                  </a:moveTo>
                  <a:lnTo>
                    <a:pt x="822198" y="156845"/>
                  </a:lnTo>
                  <a:cubicBezTo>
                    <a:pt x="822706" y="150114"/>
                    <a:pt x="825627" y="142113"/>
                    <a:pt x="831215" y="132969"/>
                  </a:cubicBezTo>
                  <a:cubicBezTo>
                    <a:pt x="836803" y="123825"/>
                    <a:pt x="844042" y="116586"/>
                    <a:pt x="852805" y="111506"/>
                  </a:cubicBezTo>
                  <a:cubicBezTo>
                    <a:pt x="861568" y="106426"/>
                    <a:pt x="871347" y="103759"/>
                    <a:pt x="882015" y="103759"/>
                  </a:cubicBezTo>
                  <a:cubicBezTo>
                    <a:pt x="892683" y="103759"/>
                    <a:pt x="902462" y="106299"/>
                    <a:pt x="911352" y="111506"/>
                  </a:cubicBezTo>
                  <a:cubicBezTo>
                    <a:pt x="920242" y="116713"/>
                    <a:pt x="927481" y="123698"/>
                    <a:pt x="933069" y="132715"/>
                  </a:cubicBezTo>
                  <a:cubicBezTo>
                    <a:pt x="938657" y="141732"/>
                    <a:pt x="941705" y="149860"/>
                    <a:pt x="942213" y="156845"/>
                  </a:cubicBezTo>
                  <a:close/>
                  <a:moveTo>
                    <a:pt x="1132586" y="271907"/>
                  </a:moveTo>
                  <a:lnTo>
                    <a:pt x="1171067" y="271907"/>
                  </a:lnTo>
                  <a:lnTo>
                    <a:pt x="1171067" y="157099"/>
                  </a:lnTo>
                  <a:cubicBezTo>
                    <a:pt x="1171067" y="144653"/>
                    <a:pt x="1170051" y="133223"/>
                    <a:pt x="1168019" y="122809"/>
                  </a:cubicBezTo>
                  <a:cubicBezTo>
                    <a:pt x="1165987" y="112395"/>
                    <a:pt x="1162685" y="103251"/>
                    <a:pt x="1157732" y="95377"/>
                  </a:cubicBezTo>
                  <a:cubicBezTo>
                    <a:pt x="1152779" y="87503"/>
                    <a:pt x="1146429" y="81280"/>
                    <a:pt x="1138174" y="76962"/>
                  </a:cubicBezTo>
                  <a:cubicBezTo>
                    <a:pt x="1129919" y="72644"/>
                    <a:pt x="1120267" y="70485"/>
                    <a:pt x="1108964" y="70485"/>
                  </a:cubicBezTo>
                  <a:cubicBezTo>
                    <a:pt x="1097280" y="70485"/>
                    <a:pt x="1086104" y="72517"/>
                    <a:pt x="1075182" y="76581"/>
                  </a:cubicBezTo>
                  <a:cubicBezTo>
                    <a:pt x="1064260" y="80645"/>
                    <a:pt x="1054481" y="86233"/>
                    <a:pt x="1045718" y="93599"/>
                  </a:cubicBezTo>
                  <a:cubicBezTo>
                    <a:pt x="1040130" y="98298"/>
                    <a:pt x="1036701" y="101854"/>
                    <a:pt x="1035304" y="104267"/>
                  </a:cubicBezTo>
                  <a:lnTo>
                    <a:pt x="1038352" y="73660"/>
                  </a:lnTo>
                  <a:lnTo>
                    <a:pt x="1002284" y="73660"/>
                  </a:lnTo>
                  <a:lnTo>
                    <a:pt x="1002284" y="271907"/>
                  </a:lnTo>
                  <a:lnTo>
                    <a:pt x="1040892" y="271907"/>
                  </a:lnTo>
                  <a:lnTo>
                    <a:pt x="1040892" y="153289"/>
                  </a:lnTo>
                  <a:cubicBezTo>
                    <a:pt x="1043432" y="144907"/>
                    <a:pt x="1047750" y="137160"/>
                    <a:pt x="1054100" y="130048"/>
                  </a:cubicBezTo>
                  <a:cubicBezTo>
                    <a:pt x="1060450" y="122936"/>
                    <a:pt x="1067689" y="117348"/>
                    <a:pt x="1075817" y="113157"/>
                  </a:cubicBezTo>
                  <a:cubicBezTo>
                    <a:pt x="1083945" y="108966"/>
                    <a:pt x="1092200" y="106934"/>
                    <a:pt x="1100455" y="106934"/>
                  </a:cubicBezTo>
                  <a:cubicBezTo>
                    <a:pt x="1111377" y="106934"/>
                    <a:pt x="1119505" y="111125"/>
                    <a:pt x="1124712" y="119380"/>
                  </a:cubicBezTo>
                  <a:cubicBezTo>
                    <a:pt x="1129919" y="127635"/>
                    <a:pt x="1132586" y="141859"/>
                    <a:pt x="1132586" y="162052"/>
                  </a:cubicBezTo>
                  <a:lnTo>
                    <a:pt x="1132586" y="271907"/>
                  </a:lnTo>
                  <a:close/>
                  <a:moveTo>
                    <a:pt x="1250823" y="265938"/>
                  </a:moveTo>
                  <a:cubicBezTo>
                    <a:pt x="1262380" y="271526"/>
                    <a:pt x="1274953" y="274320"/>
                    <a:pt x="1288542" y="274320"/>
                  </a:cubicBezTo>
                  <a:cubicBezTo>
                    <a:pt x="1303274" y="274320"/>
                    <a:pt x="1317244" y="270510"/>
                    <a:pt x="1330579" y="263017"/>
                  </a:cubicBezTo>
                  <a:cubicBezTo>
                    <a:pt x="1343152" y="255905"/>
                    <a:pt x="1349756" y="251460"/>
                    <a:pt x="1350264" y="249555"/>
                  </a:cubicBezTo>
                  <a:lnTo>
                    <a:pt x="1348613" y="265303"/>
                  </a:lnTo>
                  <a:cubicBezTo>
                    <a:pt x="1348613" y="276987"/>
                    <a:pt x="1346073" y="286639"/>
                    <a:pt x="1340866" y="294005"/>
                  </a:cubicBezTo>
                  <a:cubicBezTo>
                    <a:pt x="1335659" y="301371"/>
                    <a:pt x="1328674" y="307213"/>
                    <a:pt x="1319784" y="311023"/>
                  </a:cubicBezTo>
                  <a:cubicBezTo>
                    <a:pt x="1310894" y="314833"/>
                    <a:pt x="1300988" y="316738"/>
                    <a:pt x="1290066" y="316738"/>
                  </a:cubicBezTo>
                  <a:cubicBezTo>
                    <a:pt x="1277493" y="316738"/>
                    <a:pt x="1265682" y="314198"/>
                    <a:pt x="1254760" y="309118"/>
                  </a:cubicBezTo>
                  <a:cubicBezTo>
                    <a:pt x="1243838" y="304038"/>
                    <a:pt x="1233678" y="294005"/>
                    <a:pt x="1224280" y="279146"/>
                  </a:cubicBezTo>
                  <a:lnTo>
                    <a:pt x="1197737" y="299847"/>
                  </a:lnTo>
                  <a:cubicBezTo>
                    <a:pt x="1209167" y="317246"/>
                    <a:pt x="1221740" y="329946"/>
                    <a:pt x="1235710" y="338074"/>
                  </a:cubicBezTo>
                  <a:cubicBezTo>
                    <a:pt x="1249680" y="346202"/>
                    <a:pt x="1267841" y="350266"/>
                    <a:pt x="1290066" y="350266"/>
                  </a:cubicBezTo>
                  <a:cubicBezTo>
                    <a:pt x="1307211" y="350266"/>
                    <a:pt x="1323213" y="347091"/>
                    <a:pt x="1338072" y="340868"/>
                  </a:cubicBezTo>
                  <a:cubicBezTo>
                    <a:pt x="1352931" y="334645"/>
                    <a:pt x="1364869" y="324993"/>
                    <a:pt x="1373759" y="312166"/>
                  </a:cubicBezTo>
                  <a:cubicBezTo>
                    <a:pt x="1382649" y="299339"/>
                    <a:pt x="1387221" y="283718"/>
                    <a:pt x="1387221" y="265176"/>
                  </a:cubicBezTo>
                  <a:lnTo>
                    <a:pt x="1387221" y="73660"/>
                  </a:lnTo>
                  <a:lnTo>
                    <a:pt x="1351026" y="73660"/>
                  </a:lnTo>
                  <a:lnTo>
                    <a:pt x="1351788" y="98044"/>
                  </a:lnTo>
                  <a:cubicBezTo>
                    <a:pt x="1351661" y="97028"/>
                    <a:pt x="1345311" y="92202"/>
                    <a:pt x="1332738" y="83566"/>
                  </a:cubicBezTo>
                  <a:cubicBezTo>
                    <a:pt x="1320165" y="74930"/>
                    <a:pt x="1305179" y="70485"/>
                    <a:pt x="1287907" y="70485"/>
                  </a:cubicBezTo>
                  <a:cubicBezTo>
                    <a:pt x="1274064" y="70485"/>
                    <a:pt x="1261491" y="73279"/>
                    <a:pt x="1250188" y="78740"/>
                  </a:cubicBezTo>
                  <a:cubicBezTo>
                    <a:pt x="1238885" y="84201"/>
                    <a:pt x="1229106" y="91821"/>
                    <a:pt x="1220851" y="101473"/>
                  </a:cubicBezTo>
                  <a:cubicBezTo>
                    <a:pt x="1212596" y="111125"/>
                    <a:pt x="1206246" y="122174"/>
                    <a:pt x="1201801" y="134366"/>
                  </a:cubicBezTo>
                  <a:cubicBezTo>
                    <a:pt x="1197356" y="146558"/>
                    <a:pt x="1195197" y="159512"/>
                    <a:pt x="1195197" y="173228"/>
                  </a:cubicBezTo>
                  <a:cubicBezTo>
                    <a:pt x="1195197" y="186055"/>
                    <a:pt x="1197483" y="198501"/>
                    <a:pt x="1201928" y="210693"/>
                  </a:cubicBezTo>
                  <a:cubicBezTo>
                    <a:pt x="1206373" y="222885"/>
                    <a:pt x="1212850" y="233553"/>
                    <a:pt x="1221105" y="243078"/>
                  </a:cubicBezTo>
                  <a:cubicBezTo>
                    <a:pt x="1229360" y="252603"/>
                    <a:pt x="1239266" y="260223"/>
                    <a:pt x="1250696" y="265938"/>
                  </a:cubicBezTo>
                  <a:close/>
                  <a:moveTo>
                    <a:pt x="1313688" y="236220"/>
                  </a:moveTo>
                  <a:cubicBezTo>
                    <a:pt x="1307719" y="238506"/>
                    <a:pt x="1301496" y="239649"/>
                    <a:pt x="1295146" y="239649"/>
                  </a:cubicBezTo>
                  <a:cubicBezTo>
                    <a:pt x="1286764" y="239649"/>
                    <a:pt x="1278890" y="237998"/>
                    <a:pt x="1271524" y="234696"/>
                  </a:cubicBezTo>
                  <a:cubicBezTo>
                    <a:pt x="1264158" y="231394"/>
                    <a:pt x="1257554" y="226568"/>
                    <a:pt x="1251966" y="220345"/>
                  </a:cubicBezTo>
                  <a:cubicBezTo>
                    <a:pt x="1246378" y="214122"/>
                    <a:pt x="1242060" y="207010"/>
                    <a:pt x="1238758" y="199136"/>
                  </a:cubicBezTo>
                  <a:cubicBezTo>
                    <a:pt x="1235456" y="191262"/>
                    <a:pt x="1234059" y="182753"/>
                    <a:pt x="1234059" y="173736"/>
                  </a:cubicBezTo>
                  <a:cubicBezTo>
                    <a:pt x="1234059" y="165608"/>
                    <a:pt x="1235456" y="157480"/>
                    <a:pt x="1238250" y="149352"/>
                  </a:cubicBezTo>
                  <a:cubicBezTo>
                    <a:pt x="1241044" y="141224"/>
                    <a:pt x="1244981" y="133858"/>
                    <a:pt x="1249807" y="127381"/>
                  </a:cubicBezTo>
                  <a:cubicBezTo>
                    <a:pt x="1254633" y="120904"/>
                    <a:pt x="1260729" y="115697"/>
                    <a:pt x="1267841" y="112014"/>
                  </a:cubicBezTo>
                  <a:cubicBezTo>
                    <a:pt x="1274953" y="108331"/>
                    <a:pt x="1283081" y="106299"/>
                    <a:pt x="1292225" y="106299"/>
                  </a:cubicBezTo>
                  <a:cubicBezTo>
                    <a:pt x="1300099" y="106299"/>
                    <a:pt x="1307719" y="108077"/>
                    <a:pt x="1315085" y="111506"/>
                  </a:cubicBezTo>
                  <a:cubicBezTo>
                    <a:pt x="1322451" y="114935"/>
                    <a:pt x="1329182" y="119888"/>
                    <a:pt x="1335151" y="126111"/>
                  </a:cubicBezTo>
                  <a:cubicBezTo>
                    <a:pt x="1341120" y="132334"/>
                    <a:pt x="1345565" y="139065"/>
                    <a:pt x="1348359" y="146177"/>
                  </a:cubicBezTo>
                  <a:lnTo>
                    <a:pt x="1348359" y="201041"/>
                  </a:lnTo>
                  <a:cubicBezTo>
                    <a:pt x="1347597" y="205105"/>
                    <a:pt x="1345692" y="209550"/>
                    <a:pt x="1342390" y="214249"/>
                  </a:cubicBezTo>
                  <a:cubicBezTo>
                    <a:pt x="1339088" y="218948"/>
                    <a:pt x="1335024" y="223139"/>
                    <a:pt x="1330071" y="227076"/>
                  </a:cubicBezTo>
                  <a:cubicBezTo>
                    <a:pt x="1325118" y="231013"/>
                    <a:pt x="1319530" y="233934"/>
                    <a:pt x="1313561" y="236347"/>
                  </a:cubicBezTo>
                  <a:close/>
                  <a:moveTo>
                    <a:pt x="1472311" y="267335"/>
                  </a:moveTo>
                  <a:cubicBezTo>
                    <a:pt x="1484503" y="272796"/>
                    <a:pt x="1497711" y="275463"/>
                    <a:pt x="1511935" y="275463"/>
                  </a:cubicBezTo>
                  <a:cubicBezTo>
                    <a:pt x="1524762" y="275463"/>
                    <a:pt x="1536827" y="273431"/>
                    <a:pt x="1548130" y="269240"/>
                  </a:cubicBezTo>
                  <a:cubicBezTo>
                    <a:pt x="1559433" y="265049"/>
                    <a:pt x="1569339" y="259080"/>
                    <a:pt x="1577848" y="251333"/>
                  </a:cubicBezTo>
                  <a:cubicBezTo>
                    <a:pt x="1586357" y="243586"/>
                    <a:pt x="1593850" y="232283"/>
                    <a:pt x="1600200" y="217424"/>
                  </a:cubicBezTo>
                  <a:lnTo>
                    <a:pt x="1565148" y="208026"/>
                  </a:lnTo>
                  <a:cubicBezTo>
                    <a:pt x="1559941" y="220218"/>
                    <a:pt x="1552575" y="229108"/>
                    <a:pt x="1543177" y="234442"/>
                  </a:cubicBezTo>
                  <a:cubicBezTo>
                    <a:pt x="1533779" y="239776"/>
                    <a:pt x="1523746" y="242570"/>
                    <a:pt x="1513078" y="242570"/>
                  </a:cubicBezTo>
                  <a:cubicBezTo>
                    <a:pt x="1502664" y="242570"/>
                    <a:pt x="1493012" y="239903"/>
                    <a:pt x="1484122" y="234569"/>
                  </a:cubicBezTo>
                  <a:cubicBezTo>
                    <a:pt x="1475232" y="229235"/>
                    <a:pt x="1467993" y="221996"/>
                    <a:pt x="1462405" y="212852"/>
                  </a:cubicBezTo>
                  <a:cubicBezTo>
                    <a:pt x="1456817" y="203708"/>
                    <a:pt x="1453642" y="195580"/>
                    <a:pt x="1453134" y="188849"/>
                  </a:cubicBezTo>
                  <a:lnTo>
                    <a:pt x="1607947" y="188849"/>
                  </a:lnTo>
                  <a:cubicBezTo>
                    <a:pt x="1609217" y="183642"/>
                    <a:pt x="1609852" y="179959"/>
                    <a:pt x="1609852" y="178054"/>
                  </a:cubicBezTo>
                  <a:lnTo>
                    <a:pt x="1609852" y="172085"/>
                  </a:lnTo>
                  <a:cubicBezTo>
                    <a:pt x="1609852" y="153924"/>
                    <a:pt x="1605661" y="137160"/>
                    <a:pt x="1597279" y="121793"/>
                  </a:cubicBezTo>
                  <a:cubicBezTo>
                    <a:pt x="1588897" y="106426"/>
                    <a:pt x="1577467" y="94107"/>
                    <a:pt x="1562862" y="84709"/>
                  </a:cubicBezTo>
                  <a:cubicBezTo>
                    <a:pt x="1548257" y="75311"/>
                    <a:pt x="1531112" y="70612"/>
                    <a:pt x="1511681" y="70612"/>
                  </a:cubicBezTo>
                  <a:cubicBezTo>
                    <a:pt x="1492631" y="70612"/>
                    <a:pt x="1475740" y="75184"/>
                    <a:pt x="1460627" y="84582"/>
                  </a:cubicBezTo>
                  <a:cubicBezTo>
                    <a:pt x="1445514" y="93980"/>
                    <a:pt x="1433830" y="106172"/>
                    <a:pt x="1425321" y="121666"/>
                  </a:cubicBezTo>
                  <a:cubicBezTo>
                    <a:pt x="1416812" y="137160"/>
                    <a:pt x="1412621" y="154051"/>
                    <a:pt x="1412621" y="172466"/>
                  </a:cubicBezTo>
                  <a:cubicBezTo>
                    <a:pt x="1412621" y="186563"/>
                    <a:pt x="1415034" y="199771"/>
                    <a:pt x="1419987" y="212090"/>
                  </a:cubicBezTo>
                  <a:cubicBezTo>
                    <a:pt x="1424940" y="224409"/>
                    <a:pt x="1431798" y="235458"/>
                    <a:pt x="1440688" y="244983"/>
                  </a:cubicBezTo>
                  <a:cubicBezTo>
                    <a:pt x="1449578" y="254508"/>
                    <a:pt x="1460119" y="262001"/>
                    <a:pt x="1472311" y="267462"/>
                  </a:cubicBezTo>
                  <a:close/>
                  <a:moveTo>
                    <a:pt x="1572133" y="156972"/>
                  </a:moveTo>
                  <a:lnTo>
                    <a:pt x="1452245" y="156972"/>
                  </a:lnTo>
                  <a:cubicBezTo>
                    <a:pt x="1452753" y="150241"/>
                    <a:pt x="1455674" y="142240"/>
                    <a:pt x="1461262" y="133096"/>
                  </a:cubicBezTo>
                  <a:cubicBezTo>
                    <a:pt x="1466850" y="123952"/>
                    <a:pt x="1474089" y="116713"/>
                    <a:pt x="1482852" y="111633"/>
                  </a:cubicBezTo>
                  <a:cubicBezTo>
                    <a:pt x="1491615" y="106553"/>
                    <a:pt x="1501394" y="103886"/>
                    <a:pt x="1512062" y="103886"/>
                  </a:cubicBezTo>
                  <a:cubicBezTo>
                    <a:pt x="1522730" y="103886"/>
                    <a:pt x="1532509" y="106426"/>
                    <a:pt x="1541399" y="111633"/>
                  </a:cubicBezTo>
                  <a:cubicBezTo>
                    <a:pt x="1550289" y="116840"/>
                    <a:pt x="1557528" y="123825"/>
                    <a:pt x="1563116" y="132842"/>
                  </a:cubicBezTo>
                  <a:cubicBezTo>
                    <a:pt x="1568704" y="141859"/>
                    <a:pt x="1571752" y="149987"/>
                    <a:pt x="1572260" y="156972"/>
                  </a:cubicBezTo>
                  <a:close/>
                  <a:moveTo>
                    <a:pt x="1655064" y="267589"/>
                  </a:moveTo>
                  <a:cubicBezTo>
                    <a:pt x="1668907" y="272923"/>
                    <a:pt x="1683893" y="275463"/>
                    <a:pt x="1699895" y="275463"/>
                  </a:cubicBezTo>
                  <a:cubicBezTo>
                    <a:pt x="1722628" y="275463"/>
                    <a:pt x="1741297" y="270002"/>
                    <a:pt x="1755775" y="259207"/>
                  </a:cubicBezTo>
                  <a:cubicBezTo>
                    <a:pt x="1770253" y="248412"/>
                    <a:pt x="1777619" y="233172"/>
                    <a:pt x="1777619" y="213487"/>
                  </a:cubicBezTo>
                  <a:cubicBezTo>
                    <a:pt x="1777619" y="200533"/>
                    <a:pt x="1774317" y="190500"/>
                    <a:pt x="1767586" y="183261"/>
                  </a:cubicBezTo>
                  <a:cubicBezTo>
                    <a:pt x="1760855" y="176022"/>
                    <a:pt x="1752092" y="170307"/>
                    <a:pt x="1741043" y="166243"/>
                  </a:cubicBezTo>
                  <a:cubicBezTo>
                    <a:pt x="1729994" y="162179"/>
                    <a:pt x="1717548" y="158115"/>
                    <a:pt x="1703578" y="154305"/>
                  </a:cubicBezTo>
                  <a:cubicBezTo>
                    <a:pt x="1694180" y="151511"/>
                    <a:pt x="1686433" y="149098"/>
                    <a:pt x="1680464" y="146939"/>
                  </a:cubicBezTo>
                  <a:cubicBezTo>
                    <a:pt x="1674495" y="144780"/>
                    <a:pt x="1670431" y="142367"/>
                    <a:pt x="1668145" y="139827"/>
                  </a:cubicBezTo>
                  <a:cubicBezTo>
                    <a:pt x="1665859" y="137287"/>
                    <a:pt x="1664843" y="133731"/>
                    <a:pt x="1664843" y="129032"/>
                  </a:cubicBezTo>
                  <a:cubicBezTo>
                    <a:pt x="1664843" y="122936"/>
                    <a:pt x="1666494" y="118237"/>
                    <a:pt x="1669669" y="114935"/>
                  </a:cubicBezTo>
                  <a:cubicBezTo>
                    <a:pt x="1672844" y="111633"/>
                    <a:pt x="1677416" y="108839"/>
                    <a:pt x="1683258" y="107188"/>
                  </a:cubicBezTo>
                  <a:cubicBezTo>
                    <a:pt x="1689100" y="105537"/>
                    <a:pt x="1695450" y="104648"/>
                    <a:pt x="1702308" y="104648"/>
                  </a:cubicBezTo>
                  <a:cubicBezTo>
                    <a:pt x="1712468" y="104648"/>
                    <a:pt x="1721612" y="106299"/>
                    <a:pt x="1729613" y="109601"/>
                  </a:cubicBezTo>
                  <a:cubicBezTo>
                    <a:pt x="1737614" y="112903"/>
                    <a:pt x="1746631" y="120015"/>
                    <a:pt x="1756537" y="131318"/>
                  </a:cubicBezTo>
                  <a:lnTo>
                    <a:pt x="1776857" y="102997"/>
                  </a:lnTo>
                  <a:cubicBezTo>
                    <a:pt x="1766824" y="91186"/>
                    <a:pt x="1755775" y="82931"/>
                    <a:pt x="1743964" y="78105"/>
                  </a:cubicBezTo>
                  <a:cubicBezTo>
                    <a:pt x="1732153" y="73279"/>
                    <a:pt x="1718818" y="70739"/>
                    <a:pt x="1703832" y="70739"/>
                  </a:cubicBezTo>
                  <a:cubicBezTo>
                    <a:pt x="1689989" y="70739"/>
                    <a:pt x="1677289" y="73025"/>
                    <a:pt x="1665732" y="77470"/>
                  </a:cubicBezTo>
                  <a:cubicBezTo>
                    <a:pt x="1654175" y="81915"/>
                    <a:pt x="1645031" y="88773"/>
                    <a:pt x="1638173" y="97917"/>
                  </a:cubicBezTo>
                  <a:cubicBezTo>
                    <a:pt x="1631315" y="107061"/>
                    <a:pt x="1627886" y="118364"/>
                    <a:pt x="1627886" y="131953"/>
                  </a:cubicBezTo>
                  <a:cubicBezTo>
                    <a:pt x="1627886" y="143256"/>
                    <a:pt x="1630553" y="152400"/>
                    <a:pt x="1635760" y="159639"/>
                  </a:cubicBezTo>
                  <a:cubicBezTo>
                    <a:pt x="1640967" y="166878"/>
                    <a:pt x="1648206" y="172466"/>
                    <a:pt x="1657477" y="176657"/>
                  </a:cubicBezTo>
                  <a:cubicBezTo>
                    <a:pt x="1666748" y="180848"/>
                    <a:pt x="1678051" y="184785"/>
                    <a:pt x="1691132" y="188341"/>
                  </a:cubicBezTo>
                  <a:cubicBezTo>
                    <a:pt x="1702308" y="191135"/>
                    <a:pt x="1711706" y="193675"/>
                    <a:pt x="1719199" y="195961"/>
                  </a:cubicBezTo>
                  <a:cubicBezTo>
                    <a:pt x="1726692" y="198247"/>
                    <a:pt x="1732153" y="200787"/>
                    <a:pt x="1735201" y="203581"/>
                  </a:cubicBezTo>
                  <a:cubicBezTo>
                    <a:pt x="1738249" y="206375"/>
                    <a:pt x="1739900" y="210312"/>
                    <a:pt x="1739900" y="215392"/>
                  </a:cubicBezTo>
                  <a:cubicBezTo>
                    <a:pt x="1739900" y="223520"/>
                    <a:pt x="1736344" y="229870"/>
                    <a:pt x="1729105" y="234569"/>
                  </a:cubicBezTo>
                  <a:cubicBezTo>
                    <a:pt x="1721866" y="239268"/>
                    <a:pt x="1711960" y="241554"/>
                    <a:pt x="1699006" y="241554"/>
                  </a:cubicBezTo>
                  <a:cubicBezTo>
                    <a:pt x="1688338" y="241554"/>
                    <a:pt x="1678051" y="239522"/>
                    <a:pt x="1668399" y="235585"/>
                  </a:cubicBezTo>
                  <a:cubicBezTo>
                    <a:pt x="1658747" y="231648"/>
                    <a:pt x="1646936" y="223012"/>
                    <a:pt x="1632839" y="209804"/>
                  </a:cubicBezTo>
                  <a:lnTo>
                    <a:pt x="1615694" y="239395"/>
                  </a:lnTo>
                  <a:cubicBezTo>
                    <a:pt x="1628267" y="252984"/>
                    <a:pt x="1641475" y="262382"/>
                    <a:pt x="1655318" y="267716"/>
                  </a:cubicBezTo>
                </a:path>
              </a:pathLst>
            </a:custGeom>
            <a:solidFill>
              <a:srgbClr val="262425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6328058" y="5106048"/>
            <a:ext cx="1817570" cy="278940"/>
          </a:xfrm>
          <a:custGeom>
            <a:avLst/>
            <a:gdLst/>
            <a:ahLst/>
            <a:cxnLst/>
            <a:rect l="l" t="t" r="r" b="b"/>
            <a:pathLst>
              <a:path w="1817570" h="278940">
                <a:moveTo>
                  <a:pt x="0" y="0"/>
                </a:moveTo>
                <a:lnTo>
                  <a:pt x="1817570" y="0"/>
                </a:lnTo>
                <a:lnTo>
                  <a:pt x="1817570" y="278939"/>
                </a:lnTo>
                <a:lnTo>
                  <a:pt x="0" y="2789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09503" y="8511540"/>
            <a:ext cx="3565522" cy="1838954"/>
          </a:xfrm>
          <a:custGeom>
            <a:avLst/>
            <a:gdLst/>
            <a:ahLst/>
            <a:cxnLst/>
            <a:rect l="l" t="t" r="r" b="b"/>
            <a:pathLst>
              <a:path w="3565522" h="1838954">
                <a:moveTo>
                  <a:pt x="0" y="0"/>
                </a:moveTo>
                <a:lnTo>
                  <a:pt x="3565522" y="0"/>
                </a:lnTo>
                <a:lnTo>
                  <a:pt x="3565522" y="1838954"/>
                </a:lnTo>
                <a:lnTo>
                  <a:pt x="0" y="18389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000412" y="2919155"/>
            <a:ext cx="6652774" cy="296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Careers can be classiﬁed into distinct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stages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: exploration, establishment, maintenance, and disengagement. Each stage presents unique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challenges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that require tailored strategies for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success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lang="en-US" sz="277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satisfaction </a:t>
            </a:r>
            <a:r>
              <a:rPr lang="en-US" sz="2775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in the workplace.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00412" y="1492225"/>
            <a:ext cx="7280729" cy="73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7"/>
              </a:lnSpc>
            </a:pPr>
            <a:r>
              <a:rPr lang="en-US" sz="4298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CLASSIFYING CAREER STAGES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943095"/>
            <a:ext cx="18288000" cy="4344667"/>
          </a:xfrm>
          <a:custGeom>
            <a:avLst/>
            <a:gdLst/>
            <a:ahLst/>
            <a:cxnLst/>
            <a:rect l="l" t="t" r="r" b="b"/>
            <a:pathLst>
              <a:path w="18288000" h="4344667">
                <a:moveTo>
                  <a:pt x="0" y="0"/>
                </a:moveTo>
                <a:lnTo>
                  <a:pt x="18288000" y="0"/>
                </a:lnTo>
                <a:lnTo>
                  <a:pt x="18288000" y="4344667"/>
                </a:lnTo>
                <a:lnTo>
                  <a:pt x="0" y="4344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" t="-92135" r="-1407" b="-924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60840" y="-64008"/>
            <a:ext cx="2490664" cy="2807075"/>
          </a:xfrm>
          <a:custGeom>
            <a:avLst/>
            <a:gdLst/>
            <a:ahLst/>
            <a:cxnLst/>
            <a:rect l="l" t="t" r="r" b="b"/>
            <a:pathLst>
              <a:path w="2490664" h="2807075">
                <a:moveTo>
                  <a:pt x="0" y="0"/>
                </a:moveTo>
                <a:lnTo>
                  <a:pt x="2490663" y="0"/>
                </a:lnTo>
                <a:lnTo>
                  <a:pt x="2490663" y="2807075"/>
                </a:lnTo>
                <a:lnTo>
                  <a:pt x="0" y="2807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251140" y="2302888"/>
            <a:ext cx="12096512" cy="1237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Eﬀective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career planning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includes self-assessment, goal setting, and action planning. Individuals must evaluate their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, interests, and values to align their career paths with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organizational needs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and personal aspirations.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51035" y="1024947"/>
            <a:ext cx="11866388" cy="842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7"/>
              </a:lnSpc>
            </a:pPr>
            <a:r>
              <a:rPr lang="en-US" sz="4898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KEY COMPONENTS OF CAREER PLANNING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33606" y="2388489"/>
            <a:ext cx="6210300" cy="6524615"/>
          </a:xfrm>
          <a:custGeom>
            <a:avLst/>
            <a:gdLst/>
            <a:ahLst/>
            <a:cxnLst/>
            <a:rect l="l" t="t" r="r" b="b"/>
            <a:pathLst>
              <a:path w="6210300" h="6524615">
                <a:moveTo>
                  <a:pt x="0" y="0"/>
                </a:moveTo>
                <a:lnTo>
                  <a:pt x="6210300" y="0"/>
                </a:lnTo>
                <a:lnTo>
                  <a:pt x="6210300" y="6524615"/>
                </a:lnTo>
                <a:lnTo>
                  <a:pt x="0" y="65246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04" r="-255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41350" y="2373687"/>
            <a:ext cx="6624428" cy="2876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Organizations must create a supportive environment for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career development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 This includes providing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resources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, mentorship, and opportunities for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advancement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 By doing so, they enhance employee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engagement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and ensure a more robust talent pipeline.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14988" y="1027186"/>
            <a:ext cx="7812491" cy="88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5198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ROLE OF ORGANIZATIONS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943095"/>
            <a:ext cx="18288000" cy="4344667"/>
          </a:xfrm>
          <a:custGeom>
            <a:avLst/>
            <a:gdLst/>
            <a:ahLst/>
            <a:cxnLst/>
            <a:rect l="l" t="t" r="r" b="b"/>
            <a:pathLst>
              <a:path w="18288000" h="4344667">
                <a:moveTo>
                  <a:pt x="0" y="0"/>
                </a:moveTo>
                <a:lnTo>
                  <a:pt x="18288000" y="0"/>
                </a:lnTo>
                <a:lnTo>
                  <a:pt x="18288000" y="4344667"/>
                </a:lnTo>
                <a:lnTo>
                  <a:pt x="0" y="4344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" t="-92135" r="-1407" b="-924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60840" y="-64008"/>
            <a:ext cx="2490664" cy="2807075"/>
          </a:xfrm>
          <a:custGeom>
            <a:avLst/>
            <a:gdLst/>
            <a:ahLst/>
            <a:cxnLst/>
            <a:rect l="l" t="t" r="r" b="b"/>
            <a:pathLst>
              <a:path w="2490664" h="2807075">
                <a:moveTo>
                  <a:pt x="0" y="0"/>
                </a:moveTo>
                <a:lnTo>
                  <a:pt x="2490663" y="0"/>
                </a:lnTo>
                <a:lnTo>
                  <a:pt x="2490663" y="2807075"/>
                </a:lnTo>
                <a:lnTo>
                  <a:pt x="0" y="2807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251140" y="2302888"/>
            <a:ext cx="11628530" cy="164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Creating clear and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structured career paths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helps employees understand potential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advancement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opportunities. Organizations should deﬁne roles, competencies, and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requirements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for each level, enabling employees to navigate their careers eﬀectively.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51035" y="1027186"/>
            <a:ext cx="8571909" cy="88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5198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DEVELOPING CAREER PATHS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269892" y="2352704"/>
            <a:ext cx="9018108" cy="7934296"/>
          </a:xfrm>
          <a:custGeom>
            <a:avLst/>
            <a:gdLst/>
            <a:ahLst/>
            <a:cxnLst/>
            <a:rect l="l" t="t" r="r" b="b"/>
            <a:pathLst>
              <a:path w="9018108" h="7934296">
                <a:moveTo>
                  <a:pt x="0" y="0"/>
                </a:moveTo>
                <a:lnTo>
                  <a:pt x="9018108" y="0"/>
                </a:lnTo>
                <a:lnTo>
                  <a:pt x="9018108" y="7934296"/>
                </a:lnTo>
                <a:lnTo>
                  <a:pt x="0" y="7934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945" r="-17291" b="-12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3503" y="7561288"/>
            <a:ext cx="3226737" cy="2789977"/>
          </a:xfrm>
          <a:custGeom>
            <a:avLst/>
            <a:gdLst/>
            <a:ahLst/>
            <a:cxnLst/>
            <a:rect l="l" t="t" r="r" b="b"/>
            <a:pathLst>
              <a:path w="3226737" h="2789977">
                <a:moveTo>
                  <a:pt x="0" y="0"/>
                </a:moveTo>
                <a:lnTo>
                  <a:pt x="3226736" y="0"/>
                </a:lnTo>
                <a:lnTo>
                  <a:pt x="3226736" y="2789977"/>
                </a:lnTo>
                <a:lnTo>
                  <a:pt x="0" y="2789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90590" y="-505"/>
            <a:ext cx="4497410" cy="1615383"/>
          </a:xfrm>
          <a:custGeom>
            <a:avLst/>
            <a:gdLst/>
            <a:ahLst/>
            <a:cxnLst/>
            <a:rect l="l" t="t" r="r" b="b"/>
            <a:pathLst>
              <a:path w="4497410" h="1615383">
                <a:moveTo>
                  <a:pt x="0" y="0"/>
                </a:moveTo>
                <a:lnTo>
                  <a:pt x="4497410" y="0"/>
                </a:lnTo>
                <a:lnTo>
                  <a:pt x="4497410" y="1615383"/>
                </a:lnTo>
                <a:lnTo>
                  <a:pt x="0" y="16153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20612" y="2337521"/>
            <a:ext cx="6484563" cy="2876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3"/>
              </a:lnSpc>
            </a:pP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Mentorship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coaching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are vital for career development. Experienced professionals can provide guidance, share insights, and help mentees navigate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organizational dynamics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 This relationship fosters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personal growth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 and professional </a:t>
            </a:r>
            <a:r>
              <a:rPr lang="en-US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development</a:t>
            </a:r>
            <a:r>
              <a:rPr lang="en-US" sz="2700">
                <a:solidFill>
                  <a:srgbClr val="26242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20612" y="1027186"/>
            <a:ext cx="9115930" cy="88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5198">
                <a:solidFill>
                  <a:srgbClr val="262425"/>
                </a:solidFill>
                <a:latin typeface="Asap"/>
                <a:ea typeface="Asap"/>
                <a:cs typeface="Asap"/>
                <a:sym typeface="Asap"/>
              </a:rPr>
              <a:t>MENTORSHIP AND COACHING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538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DFKai-SB</vt:lpstr>
      <vt:lpstr>Times New Roman</vt:lpstr>
      <vt:lpstr>Aharoni</vt:lpstr>
      <vt:lpstr>Calibri</vt:lpstr>
      <vt:lpstr>Raleway</vt:lpstr>
      <vt:lpstr>Asap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slidesgo-performance-development-20241207075358v9gO.pdf</dc:title>
  <cp:lastModifiedBy>DLL</cp:lastModifiedBy>
  <cp:revision>2</cp:revision>
  <dcterms:created xsi:type="dcterms:W3CDTF">2006-08-16T00:00:00Z</dcterms:created>
  <dcterms:modified xsi:type="dcterms:W3CDTF">2024-12-07T08:45:56Z</dcterms:modified>
  <dc:identifier>DAGYl3kOFi0</dc:identifier>
</cp:coreProperties>
</file>