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rial Black" pitchFamily="34" charset="0"/>
      <p:bold r:id="rId15"/>
    </p:embeddedFont>
    <p:embeddedFont>
      <p:font typeface="DFKai-SB" pitchFamily="65" charset="-120"/>
      <p:regular r:id="rId16"/>
    </p:embeddedFont>
    <p:embeddedFont>
      <p:font typeface="Aharoni" pitchFamily="2" charset="-79"/>
      <p:bold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Montserrat" charset="0"/>
      <p:regular r:id="rId22"/>
    </p:embeddedFont>
    <p:embeddedFont>
      <p:font typeface="Abhaya Libre Medium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62.sv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3.png"/><Relationship Id="rId4" Type="http://schemas.openxmlformats.org/officeDocument/2006/relationships/image" Target="../media/image5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7.svg"/><Relationship Id="rId7" Type="http://schemas.openxmlformats.org/officeDocument/2006/relationships/image" Target="../media/image6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3.png"/><Relationship Id="rId4" Type="http://schemas.openxmlformats.org/officeDocument/2006/relationships/image" Target="../media/image41.jpeg"/><Relationship Id="rId9" Type="http://schemas.openxmlformats.org/officeDocument/2006/relationships/image" Target="../media/image7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72.svg"/><Relationship Id="rId7" Type="http://schemas.openxmlformats.org/officeDocument/2006/relationships/image" Target="../media/image7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10.png"/><Relationship Id="rId4" Type="http://schemas.openxmlformats.org/officeDocument/2006/relationships/image" Target="../media/image45.jpeg"/><Relationship Id="rId9" Type="http://schemas.openxmlformats.org/officeDocument/2006/relationships/image" Target="../media/image7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6.svg"/><Relationship Id="rId3" Type="http://schemas.openxmlformats.org/officeDocument/2006/relationships/image" Target="../media/image17.svg"/><Relationship Id="rId7" Type="http://schemas.openxmlformats.org/officeDocument/2006/relationships/image" Target="../media/image20.sv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4.sv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5.svg"/><Relationship Id="rId3" Type="http://schemas.openxmlformats.org/officeDocument/2006/relationships/image" Target="../media/image3.png"/><Relationship Id="rId7" Type="http://schemas.openxmlformats.org/officeDocument/2006/relationships/image" Target="../media/image29.svg"/><Relationship Id="rId12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3.sv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4.sv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svg"/><Relationship Id="rId7" Type="http://schemas.openxmlformats.org/officeDocument/2006/relationships/image" Target="../media/image4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45.svg"/><Relationship Id="rId5" Type="http://schemas.openxmlformats.org/officeDocument/2006/relationships/image" Target="../media/image13.png"/><Relationship Id="rId10" Type="http://schemas.openxmlformats.org/officeDocument/2006/relationships/image" Target="../media/image28.png"/><Relationship Id="rId4" Type="http://schemas.openxmlformats.org/officeDocument/2006/relationships/image" Target="../media/image25.jpeg"/><Relationship Id="rId9" Type="http://schemas.openxmlformats.org/officeDocument/2006/relationships/image" Target="../media/image4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48.sv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4.svg"/><Relationship Id="rId9" Type="http://schemas.openxmlformats.org/officeDocument/2006/relationships/image" Target="../media/image5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55.sv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59.svg"/><Relationship Id="rId5" Type="http://schemas.openxmlformats.org/officeDocument/2006/relationships/image" Target="../media/image13.png"/><Relationship Id="rId10" Type="http://schemas.openxmlformats.org/officeDocument/2006/relationships/image" Target="../media/image36.png"/><Relationship Id="rId4" Type="http://schemas.openxmlformats.org/officeDocument/2006/relationships/image" Target="../media/image53.svg"/><Relationship Id="rId9" Type="http://schemas.openxmlformats.org/officeDocument/2006/relationships/image" Target="../media/image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6150" y="476885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performance management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22HRM3CC14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5835650"/>
            <a:ext cx="9296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Unit-III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Performance Appraisal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63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49"/>
            <a:ext cx="5095875" cy="5095865"/>
          </a:xfrm>
          <a:custGeom>
            <a:avLst/>
            <a:gdLst/>
            <a:ahLst/>
            <a:cxnLst/>
            <a:rect l="l" t="t" r="r" b="b"/>
            <a:pathLst>
              <a:path w="5095875" h="5095865">
                <a:moveTo>
                  <a:pt x="0" y="0"/>
                </a:moveTo>
                <a:lnTo>
                  <a:pt x="5095875" y="0"/>
                </a:lnTo>
                <a:lnTo>
                  <a:pt x="5095875" y="5095865"/>
                </a:lnTo>
                <a:lnTo>
                  <a:pt x="0" y="5095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1773043" y="3868360"/>
            <a:ext cx="804567" cy="402879"/>
            <a:chOff x="0" y="0"/>
            <a:chExt cx="804570" cy="402882"/>
          </a:xfrm>
        </p:grpSpPr>
        <p:sp>
          <p:nvSpPr>
            <p:cNvPr id="12" name="Freeform 12"/>
            <p:cNvSpPr/>
            <p:nvPr/>
          </p:nvSpPr>
          <p:spPr>
            <a:xfrm>
              <a:off x="63500" y="63500"/>
              <a:ext cx="677418" cy="275971"/>
            </a:xfrm>
            <a:custGeom>
              <a:avLst/>
              <a:gdLst/>
              <a:ahLst/>
              <a:cxnLst/>
              <a:rect l="l" t="t" r="r" b="b"/>
              <a:pathLst>
                <a:path w="677418" h="275971">
                  <a:moveTo>
                    <a:pt x="0" y="0"/>
                  </a:moveTo>
                  <a:lnTo>
                    <a:pt x="0" y="274193"/>
                  </a:lnTo>
                  <a:lnTo>
                    <a:pt x="38227" y="274193"/>
                  </a:lnTo>
                  <a:lnTo>
                    <a:pt x="38227" y="251333"/>
                  </a:lnTo>
                  <a:cubicBezTo>
                    <a:pt x="43180" y="256286"/>
                    <a:pt x="48768" y="260477"/>
                    <a:pt x="54864" y="263906"/>
                  </a:cubicBezTo>
                  <a:cubicBezTo>
                    <a:pt x="68834" y="271907"/>
                    <a:pt x="84582" y="275844"/>
                    <a:pt x="101981" y="275844"/>
                  </a:cubicBezTo>
                  <a:cubicBezTo>
                    <a:pt x="120777" y="275844"/>
                    <a:pt x="137668" y="271526"/>
                    <a:pt x="152654" y="263017"/>
                  </a:cubicBezTo>
                  <a:cubicBezTo>
                    <a:pt x="167640" y="254508"/>
                    <a:pt x="179451" y="242443"/>
                    <a:pt x="188087" y="227203"/>
                  </a:cubicBezTo>
                  <a:cubicBezTo>
                    <a:pt x="196723" y="211963"/>
                    <a:pt x="201041" y="194437"/>
                    <a:pt x="201041" y="174879"/>
                  </a:cubicBezTo>
                  <a:cubicBezTo>
                    <a:pt x="201041" y="154940"/>
                    <a:pt x="196723" y="137414"/>
                    <a:pt x="188087" y="122301"/>
                  </a:cubicBezTo>
                  <a:cubicBezTo>
                    <a:pt x="179451" y="107188"/>
                    <a:pt x="167640" y="95377"/>
                    <a:pt x="152654" y="86868"/>
                  </a:cubicBezTo>
                  <a:cubicBezTo>
                    <a:pt x="137668" y="78359"/>
                    <a:pt x="120777" y="74168"/>
                    <a:pt x="102108" y="74168"/>
                  </a:cubicBezTo>
                  <a:cubicBezTo>
                    <a:pt x="84963" y="74168"/>
                    <a:pt x="69342" y="78105"/>
                    <a:pt x="55372" y="85979"/>
                  </a:cubicBezTo>
                  <a:cubicBezTo>
                    <a:pt x="49530" y="89281"/>
                    <a:pt x="44196" y="93218"/>
                    <a:pt x="39370" y="97663"/>
                  </a:cubicBezTo>
                  <a:lnTo>
                    <a:pt x="39370" y="0"/>
                  </a:lnTo>
                  <a:lnTo>
                    <a:pt x="0" y="0"/>
                  </a:lnTo>
                  <a:close/>
                  <a:moveTo>
                    <a:pt x="131572" y="231394"/>
                  </a:moveTo>
                  <a:cubicBezTo>
                    <a:pt x="122428" y="236601"/>
                    <a:pt x="112014" y="239268"/>
                    <a:pt x="100330" y="239268"/>
                  </a:cubicBezTo>
                  <a:cubicBezTo>
                    <a:pt x="88646" y="239268"/>
                    <a:pt x="78105" y="236601"/>
                    <a:pt x="68834" y="231394"/>
                  </a:cubicBezTo>
                  <a:cubicBezTo>
                    <a:pt x="59563" y="226187"/>
                    <a:pt x="52324" y="218567"/>
                    <a:pt x="46990" y="208915"/>
                  </a:cubicBezTo>
                  <a:cubicBezTo>
                    <a:pt x="41656" y="199263"/>
                    <a:pt x="38989" y="187833"/>
                    <a:pt x="38989" y="174879"/>
                  </a:cubicBezTo>
                  <a:cubicBezTo>
                    <a:pt x="38989" y="161671"/>
                    <a:pt x="41656" y="150241"/>
                    <a:pt x="46990" y="140716"/>
                  </a:cubicBezTo>
                  <a:cubicBezTo>
                    <a:pt x="52324" y="131191"/>
                    <a:pt x="59563" y="123698"/>
                    <a:pt x="68834" y="118364"/>
                  </a:cubicBezTo>
                  <a:cubicBezTo>
                    <a:pt x="78105" y="113030"/>
                    <a:pt x="88646" y="110363"/>
                    <a:pt x="100330" y="110363"/>
                  </a:cubicBezTo>
                  <a:cubicBezTo>
                    <a:pt x="112014" y="110363"/>
                    <a:pt x="122428" y="113030"/>
                    <a:pt x="131572" y="118364"/>
                  </a:cubicBezTo>
                  <a:cubicBezTo>
                    <a:pt x="140716" y="123698"/>
                    <a:pt x="148082" y="131064"/>
                    <a:pt x="153416" y="140716"/>
                  </a:cubicBezTo>
                  <a:cubicBezTo>
                    <a:pt x="158750" y="150368"/>
                    <a:pt x="161671" y="161671"/>
                    <a:pt x="161671" y="174879"/>
                  </a:cubicBezTo>
                  <a:cubicBezTo>
                    <a:pt x="161671" y="187833"/>
                    <a:pt x="159004" y="199263"/>
                    <a:pt x="153416" y="208915"/>
                  </a:cubicBezTo>
                  <a:cubicBezTo>
                    <a:pt x="147828" y="218567"/>
                    <a:pt x="140716" y="226060"/>
                    <a:pt x="131572" y="231394"/>
                  </a:cubicBezTo>
                  <a:close/>
                  <a:moveTo>
                    <a:pt x="238887" y="42418"/>
                  </a:moveTo>
                  <a:cubicBezTo>
                    <a:pt x="243840" y="47371"/>
                    <a:pt x="249936" y="49784"/>
                    <a:pt x="257048" y="49784"/>
                  </a:cubicBezTo>
                  <a:cubicBezTo>
                    <a:pt x="264414" y="49784"/>
                    <a:pt x="270510" y="47371"/>
                    <a:pt x="275336" y="42418"/>
                  </a:cubicBezTo>
                  <a:cubicBezTo>
                    <a:pt x="280162" y="37465"/>
                    <a:pt x="282448" y="31496"/>
                    <a:pt x="282448" y="24257"/>
                  </a:cubicBezTo>
                  <a:cubicBezTo>
                    <a:pt x="282448" y="17272"/>
                    <a:pt x="279908" y="11430"/>
                    <a:pt x="274955" y="6858"/>
                  </a:cubicBezTo>
                  <a:cubicBezTo>
                    <a:pt x="270002" y="2286"/>
                    <a:pt x="264033" y="0"/>
                    <a:pt x="257048" y="0"/>
                  </a:cubicBezTo>
                  <a:cubicBezTo>
                    <a:pt x="250063" y="0"/>
                    <a:pt x="243967" y="2413"/>
                    <a:pt x="239014" y="7112"/>
                  </a:cubicBezTo>
                  <a:cubicBezTo>
                    <a:pt x="234061" y="11811"/>
                    <a:pt x="231521" y="17780"/>
                    <a:pt x="231521" y="24765"/>
                  </a:cubicBezTo>
                  <a:cubicBezTo>
                    <a:pt x="231521" y="31750"/>
                    <a:pt x="233934" y="37592"/>
                    <a:pt x="238887" y="42418"/>
                  </a:cubicBezTo>
                  <a:close/>
                  <a:moveTo>
                    <a:pt x="237236" y="75946"/>
                  </a:moveTo>
                  <a:lnTo>
                    <a:pt x="237236" y="274193"/>
                  </a:lnTo>
                  <a:lnTo>
                    <a:pt x="276479" y="274193"/>
                  </a:lnTo>
                  <a:lnTo>
                    <a:pt x="276479" y="75946"/>
                  </a:lnTo>
                  <a:lnTo>
                    <a:pt x="237236" y="75946"/>
                  </a:lnTo>
                  <a:close/>
                  <a:moveTo>
                    <a:pt x="446405" y="257556"/>
                  </a:moveTo>
                  <a:lnTo>
                    <a:pt x="446405" y="274193"/>
                  </a:lnTo>
                  <a:lnTo>
                    <a:pt x="484759" y="274193"/>
                  </a:lnTo>
                  <a:lnTo>
                    <a:pt x="484759" y="152908"/>
                  </a:lnTo>
                  <a:cubicBezTo>
                    <a:pt x="484759" y="126746"/>
                    <a:pt x="477520" y="107061"/>
                    <a:pt x="463042" y="93980"/>
                  </a:cubicBezTo>
                  <a:cubicBezTo>
                    <a:pt x="448564" y="80899"/>
                    <a:pt x="428625" y="74295"/>
                    <a:pt x="402844" y="74295"/>
                  </a:cubicBezTo>
                  <a:cubicBezTo>
                    <a:pt x="387604" y="74295"/>
                    <a:pt x="372999" y="76581"/>
                    <a:pt x="359156" y="81280"/>
                  </a:cubicBezTo>
                  <a:cubicBezTo>
                    <a:pt x="345313" y="85979"/>
                    <a:pt x="331724" y="93726"/>
                    <a:pt x="318643" y="104902"/>
                  </a:cubicBezTo>
                  <a:lnTo>
                    <a:pt x="337566" y="136144"/>
                  </a:lnTo>
                  <a:cubicBezTo>
                    <a:pt x="348742" y="126365"/>
                    <a:pt x="359156" y="119634"/>
                    <a:pt x="369062" y="115951"/>
                  </a:cubicBezTo>
                  <a:cubicBezTo>
                    <a:pt x="378968" y="112268"/>
                    <a:pt x="389382" y="110490"/>
                    <a:pt x="400431" y="110490"/>
                  </a:cubicBezTo>
                  <a:cubicBezTo>
                    <a:pt x="415798" y="110490"/>
                    <a:pt x="427101" y="114046"/>
                    <a:pt x="434467" y="121031"/>
                  </a:cubicBezTo>
                  <a:cubicBezTo>
                    <a:pt x="441833" y="128016"/>
                    <a:pt x="445389" y="138303"/>
                    <a:pt x="445389" y="151892"/>
                  </a:cubicBezTo>
                  <a:lnTo>
                    <a:pt x="445389" y="155829"/>
                  </a:lnTo>
                  <a:lnTo>
                    <a:pt x="394208" y="155829"/>
                  </a:lnTo>
                  <a:cubicBezTo>
                    <a:pt x="375666" y="155829"/>
                    <a:pt x="360553" y="158496"/>
                    <a:pt x="348996" y="163830"/>
                  </a:cubicBezTo>
                  <a:cubicBezTo>
                    <a:pt x="337439" y="169164"/>
                    <a:pt x="329057" y="176276"/>
                    <a:pt x="323723" y="185420"/>
                  </a:cubicBezTo>
                  <a:cubicBezTo>
                    <a:pt x="318389" y="194564"/>
                    <a:pt x="315849" y="204470"/>
                    <a:pt x="315849" y="215265"/>
                  </a:cubicBezTo>
                  <a:cubicBezTo>
                    <a:pt x="315849" y="227203"/>
                    <a:pt x="318897" y="237871"/>
                    <a:pt x="325120" y="247142"/>
                  </a:cubicBezTo>
                  <a:cubicBezTo>
                    <a:pt x="331343" y="256413"/>
                    <a:pt x="340106" y="263525"/>
                    <a:pt x="351282" y="268478"/>
                  </a:cubicBezTo>
                  <a:cubicBezTo>
                    <a:pt x="362458" y="273431"/>
                    <a:pt x="375539" y="275971"/>
                    <a:pt x="390398" y="275971"/>
                  </a:cubicBezTo>
                  <a:cubicBezTo>
                    <a:pt x="409194" y="275971"/>
                    <a:pt x="425069" y="272034"/>
                    <a:pt x="437896" y="264033"/>
                  </a:cubicBezTo>
                  <a:cubicBezTo>
                    <a:pt x="440944" y="262128"/>
                    <a:pt x="443738" y="259969"/>
                    <a:pt x="446405" y="257683"/>
                  </a:cubicBezTo>
                  <a:close/>
                  <a:moveTo>
                    <a:pt x="445389" y="208026"/>
                  </a:moveTo>
                  <a:cubicBezTo>
                    <a:pt x="439039" y="220980"/>
                    <a:pt x="432689" y="229362"/>
                    <a:pt x="426466" y="233426"/>
                  </a:cubicBezTo>
                  <a:cubicBezTo>
                    <a:pt x="417576" y="239014"/>
                    <a:pt x="406908" y="241808"/>
                    <a:pt x="394208" y="241808"/>
                  </a:cubicBezTo>
                  <a:cubicBezTo>
                    <a:pt x="381127" y="241808"/>
                    <a:pt x="371348" y="239268"/>
                    <a:pt x="364744" y="234188"/>
                  </a:cubicBezTo>
                  <a:cubicBezTo>
                    <a:pt x="358140" y="229108"/>
                    <a:pt x="354965" y="222504"/>
                    <a:pt x="354965" y="214503"/>
                  </a:cubicBezTo>
                  <a:cubicBezTo>
                    <a:pt x="354965" y="207264"/>
                    <a:pt x="357632" y="201168"/>
                    <a:pt x="363093" y="196342"/>
                  </a:cubicBezTo>
                  <a:cubicBezTo>
                    <a:pt x="368554" y="191516"/>
                    <a:pt x="379095" y="188849"/>
                    <a:pt x="394970" y="188849"/>
                  </a:cubicBezTo>
                  <a:lnTo>
                    <a:pt x="445516" y="188849"/>
                  </a:lnTo>
                  <a:lnTo>
                    <a:pt x="445516" y="208153"/>
                  </a:lnTo>
                  <a:close/>
                  <a:moveTo>
                    <a:pt x="548894" y="268986"/>
                  </a:moveTo>
                  <a:cubicBezTo>
                    <a:pt x="563245" y="273558"/>
                    <a:pt x="578358" y="275844"/>
                    <a:pt x="594233" y="275844"/>
                  </a:cubicBezTo>
                  <a:cubicBezTo>
                    <a:pt x="611251" y="275844"/>
                    <a:pt x="625983" y="273558"/>
                    <a:pt x="638302" y="268859"/>
                  </a:cubicBezTo>
                  <a:cubicBezTo>
                    <a:pt x="650621" y="264160"/>
                    <a:pt x="660273" y="257302"/>
                    <a:pt x="667131" y="248285"/>
                  </a:cubicBezTo>
                  <a:cubicBezTo>
                    <a:pt x="673989" y="239268"/>
                    <a:pt x="677418" y="228473"/>
                    <a:pt x="677418" y="216154"/>
                  </a:cubicBezTo>
                  <a:cubicBezTo>
                    <a:pt x="677418" y="204597"/>
                    <a:pt x="674878" y="195199"/>
                    <a:pt x="669671" y="187833"/>
                  </a:cubicBezTo>
                  <a:cubicBezTo>
                    <a:pt x="664464" y="180467"/>
                    <a:pt x="657987" y="174879"/>
                    <a:pt x="649986" y="171196"/>
                  </a:cubicBezTo>
                  <a:cubicBezTo>
                    <a:pt x="641985" y="167513"/>
                    <a:pt x="633730" y="164465"/>
                    <a:pt x="624840" y="162433"/>
                  </a:cubicBezTo>
                  <a:cubicBezTo>
                    <a:pt x="615950" y="160401"/>
                    <a:pt x="607314" y="158623"/>
                    <a:pt x="598932" y="157353"/>
                  </a:cubicBezTo>
                  <a:cubicBezTo>
                    <a:pt x="590550" y="156083"/>
                    <a:pt x="583057" y="154178"/>
                    <a:pt x="576580" y="152273"/>
                  </a:cubicBezTo>
                  <a:cubicBezTo>
                    <a:pt x="570103" y="150368"/>
                    <a:pt x="565404" y="147828"/>
                    <a:pt x="562229" y="145034"/>
                  </a:cubicBezTo>
                  <a:cubicBezTo>
                    <a:pt x="559054" y="142240"/>
                    <a:pt x="557530" y="138176"/>
                    <a:pt x="557530" y="133350"/>
                  </a:cubicBezTo>
                  <a:cubicBezTo>
                    <a:pt x="557530" y="127000"/>
                    <a:pt x="560578" y="121539"/>
                    <a:pt x="566801" y="116967"/>
                  </a:cubicBezTo>
                  <a:cubicBezTo>
                    <a:pt x="573024" y="112395"/>
                    <a:pt x="583565" y="110109"/>
                    <a:pt x="598551" y="110109"/>
                  </a:cubicBezTo>
                  <a:cubicBezTo>
                    <a:pt x="607314" y="110109"/>
                    <a:pt x="615950" y="111252"/>
                    <a:pt x="624586" y="113538"/>
                  </a:cubicBezTo>
                  <a:cubicBezTo>
                    <a:pt x="633222" y="115824"/>
                    <a:pt x="643509" y="120904"/>
                    <a:pt x="655447" y="129032"/>
                  </a:cubicBezTo>
                  <a:lnTo>
                    <a:pt x="673354" y="96266"/>
                  </a:lnTo>
                  <a:cubicBezTo>
                    <a:pt x="661289" y="88265"/>
                    <a:pt x="648970" y="82550"/>
                    <a:pt x="636397" y="79248"/>
                  </a:cubicBezTo>
                  <a:cubicBezTo>
                    <a:pt x="623824" y="75946"/>
                    <a:pt x="611251" y="74168"/>
                    <a:pt x="598678" y="74168"/>
                  </a:cubicBezTo>
                  <a:cubicBezTo>
                    <a:pt x="582168" y="74168"/>
                    <a:pt x="567817" y="76708"/>
                    <a:pt x="555879" y="81661"/>
                  </a:cubicBezTo>
                  <a:cubicBezTo>
                    <a:pt x="543941" y="86614"/>
                    <a:pt x="534797" y="93726"/>
                    <a:pt x="528320" y="102870"/>
                  </a:cubicBezTo>
                  <a:cubicBezTo>
                    <a:pt x="521843" y="112014"/>
                    <a:pt x="518668" y="122301"/>
                    <a:pt x="518668" y="133985"/>
                  </a:cubicBezTo>
                  <a:cubicBezTo>
                    <a:pt x="518668" y="145923"/>
                    <a:pt x="521208" y="155702"/>
                    <a:pt x="526288" y="163068"/>
                  </a:cubicBezTo>
                  <a:cubicBezTo>
                    <a:pt x="531368" y="170434"/>
                    <a:pt x="537845" y="176149"/>
                    <a:pt x="545719" y="180213"/>
                  </a:cubicBezTo>
                  <a:cubicBezTo>
                    <a:pt x="553593" y="184277"/>
                    <a:pt x="561975" y="187325"/>
                    <a:pt x="570865" y="189230"/>
                  </a:cubicBezTo>
                  <a:cubicBezTo>
                    <a:pt x="579755" y="191135"/>
                    <a:pt x="588518" y="192786"/>
                    <a:pt x="597027" y="194183"/>
                  </a:cubicBezTo>
                  <a:cubicBezTo>
                    <a:pt x="605536" y="195580"/>
                    <a:pt x="613156" y="197104"/>
                    <a:pt x="619379" y="199009"/>
                  </a:cubicBezTo>
                  <a:cubicBezTo>
                    <a:pt x="625602" y="200914"/>
                    <a:pt x="630428" y="203073"/>
                    <a:pt x="633476" y="205740"/>
                  </a:cubicBezTo>
                  <a:cubicBezTo>
                    <a:pt x="636524" y="208407"/>
                    <a:pt x="638048" y="212090"/>
                    <a:pt x="638048" y="216789"/>
                  </a:cubicBezTo>
                  <a:cubicBezTo>
                    <a:pt x="638048" y="223393"/>
                    <a:pt x="635000" y="228854"/>
                    <a:pt x="629031" y="233172"/>
                  </a:cubicBezTo>
                  <a:cubicBezTo>
                    <a:pt x="623062" y="237490"/>
                    <a:pt x="612013" y="239649"/>
                    <a:pt x="596011" y="239649"/>
                  </a:cubicBezTo>
                  <a:cubicBezTo>
                    <a:pt x="583946" y="239649"/>
                    <a:pt x="572516" y="237744"/>
                    <a:pt x="561594" y="233934"/>
                  </a:cubicBezTo>
                  <a:cubicBezTo>
                    <a:pt x="550672" y="230124"/>
                    <a:pt x="539623" y="223901"/>
                    <a:pt x="528320" y="215519"/>
                  </a:cubicBezTo>
                  <a:lnTo>
                    <a:pt x="509905" y="247396"/>
                  </a:lnTo>
                  <a:cubicBezTo>
                    <a:pt x="521462" y="257175"/>
                    <a:pt x="534416" y="264414"/>
                    <a:pt x="548767" y="268986"/>
                  </a:cubicBezTo>
                </a:path>
              </a:pathLst>
            </a:custGeom>
            <a:solidFill>
              <a:srgbClr val="332C2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63500" y="63500"/>
              <a:ext cx="677418" cy="275971"/>
            </a:xfrm>
            <a:custGeom>
              <a:avLst/>
              <a:gdLst/>
              <a:ahLst/>
              <a:cxnLst/>
              <a:rect l="l" t="t" r="r" b="b"/>
              <a:pathLst>
                <a:path w="677418" h="275971">
                  <a:moveTo>
                    <a:pt x="0" y="0"/>
                  </a:moveTo>
                  <a:lnTo>
                    <a:pt x="0" y="274193"/>
                  </a:lnTo>
                  <a:lnTo>
                    <a:pt x="38227" y="274193"/>
                  </a:lnTo>
                  <a:lnTo>
                    <a:pt x="38227" y="251333"/>
                  </a:lnTo>
                  <a:cubicBezTo>
                    <a:pt x="43180" y="256286"/>
                    <a:pt x="48768" y="260477"/>
                    <a:pt x="54864" y="263906"/>
                  </a:cubicBezTo>
                  <a:cubicBezTo>
                    <a:pt x="68834" y="271907"/>
                    <a:pt x="84582" y="275844"/>
                    <a:pt x="101981" y="275844"/>
                  </a:cubicBezTo>
                  <a:cubicBezTo>
                    <a:pt x="120777" y="275844"/>
                    <a:pt x="137668" y="271526"/>
                    <a:pt x="152654" y="263017"/>
                  </a:cubicBezTo>
                  <a:cubicBezTo>
                    <a:pt x="167640" y="254508"/>
                    <a:pt x="179451" y="242443"/>
                    <a:pt x="188087" y="227203"/>
                  </a:cubicBezTo>
                  <a:cubicBezTo>
                    <a:pt x="196723" y="211963"/>
                    <a:pt x="201041" y="194437"/>
                    <a:pt x="201041" y="174879"/>
                  </a:cubicBezTo>
                  <a:cubicBezTo>
                    <a:pt x="201041" y="154940"/>
                    <a:pt x="196723" y="137414"/>
                    <a:pt x="188087" y="122301"/>
                  </a:cubicBezTo>
                  <a:cubicBezTo>
                    <a:pt x="179451" y="107188"/>
                    <a:pt x="167640" y="95377"/>
                    <a:pt x="152654" y="86868"/>
                  </a:cubicBezTo>
                  <a:cubicBezTo>
                    <a:pt x="137668" y="78359"/>
                    <a:pt x="120777" y="74168"/>
                    <a:pt x="102108" y="74168"/>
                  </a:cubicBezTo>
                  <a:cubicBezTo>
                    <a:pt x="84963" y="74168"/>
                    <a:pt x="69342" y="78105"/>
                    <a:pt x="55372" y="85979"/>
                  </a:cubicBezTo>
                  <a:cubicBezTo>
                    <a:pt x="49530" y="89281"/>
                    <a:pt x="44196" y="93218"/>
                    <a:pt x="39370" y="97663"/>
                  </a:cubicBezTo>
                  <a:lnTo>
                    <a:pt x="39370" y="0"/>
                  </a:lnTo>
                  <a:lnTo>
                    <a:pt x="0" y="0"/>
                  </a:lnTo>
                  <a:close/>
                  <a:moveTo>
                    <a:pt x="131572" y="231394"/>
                  </a:moveTo>
                  <a:cubicBezTo>
                    <a:pt x="122428" y="236601"/>
                    <a:pt x="112014" y="239268"/>
                    <a:pt x="100330" y="239268"/>
                  </a:cubicBezTo>
                  <a:cubicBezTo>
                    <a:pt x="88646" y="239268"/>
                    <a:pt x="78105" y="236601"/>
                    <a:pt x="68834" y="231394"/>
                  </a:cubicBezTo>
                  <a:cubicBezTo>
                    <a:pt x="59563" y="226187"/>
                    <a:pt x="52324" y="218567"/>
                    <a:pt x="46990" y="208915"/>
                  </a:cubicBezTo>
                  <a:cubicBezTo>
                    <a:pt x="41656" y="199263"/>
                    <a:pt x="38989" y="187833"/>
                    <a:pt x="38989" y="174879"/>
                  </a:cubicBezTo>
                  <a:cubicBezTo>
                    <a:pt x="38989" y="161671"/>
                    <a:pt x="41656" y="150241"/>
                    <a:pt x="46990" y="140716"/>
                  </a:cubicBezTo>
                  <a:cubicBezTo>
                    <a:pt x="52324" y="131191"/>
                    <a:pt x="59563" y="123698"/>
                    <a:pt x="68834" y="118364"/>
                  </a:cubicBezTo>
                  <a:cubicBezTo>
                    <a:pt x="78105" y="113030"/>
                    <a:pt x="88646" y="110363"/>
                    <a:pt x="100330" y="110363"/>
                  </a:cubicBezTo>
                  <a:cubicBezTo>
                    <a:pt x="112014" y="110363"/>
                    <a:pt x="122428" y="113030"/>
                    <a:pt x="131572" y="118364"/>
                  </a:cubicBezTo>
                  <a:cubicBezTo>
                    <a:pt x="140716" y="123698"/>
                    <a:pt x="148082" y="131064"/>
                    <a:pt x="153416" y="140716"/>
                  </a:cubicBezTo>
                  <a:cubicBezTo>
                    <a:pt x="158750" y="150368"/>
                    <a:pt x="161671" y="161671"/>
                    <a:pt x="161671" y="174879"/>
                  </a:cubicBezTo>
                  <a:cubicBezTo>
                    <a:pt x="161671" y="187833"/>
                    <a:pt x="159004" y="199263"/>
                    <a:pt x="153416" y="208915"/>
                  </a:cubicBezTo>
                  <a:cubicBezTo>
                    <a:pt x="147828" y="218567"/>
                    <a:pt x="140716" y="226060"/>
                    <a:pt x="131572" y="231394"/>
                  </a:cubicBezTo>
                  <a:close/>
                  <a:moveTo>
                    <a:pt x="238887" y="42418"/>
                  </a:moveTo>
                  <a:cubicBezTo>
                    <a:pt x="243840" y="47371"/>
                    <a:pt x="249936" y="49784"/>
                    <a:pt x="257048" y="49784"/>
                  </a:cubicBezTo>
                  <a:cubicBezTo>
                    <a:pt x="264414" y="49784"/>
                    <a:pt x="270510" y="47371"/>
                    <a:pt x="275336" y="42418"/>
                  </a:cubicBezTo>
                  <a:cubicBezTo>
                    <a:pt x="280162" y="37465"/>
                    <a:pt x="282448" y="31496"/>
                    <a:pt x="282448" y="24257"/>
                  </a:cubicBezTo>
                  <a:cubicBezTo>
                    <a:pt x="282448" y="17272"/>
                    <a:pt x="279908" y="11430"/>
                    <a:pt x="274955" y="6858"/>
                  </a:cubicBezTo>
                  <a:cubicBezTo>
                    <a:pt x="270002" y="2286"/>
                    <a:pt x="264033" y="0"/>
                    <a:pt x="257048" y="0"/>
                  </a:cubicBezTo>
                  <a:cubicBezTo>
                    <a:pt x="250063" y="0"/>
                    <a:pt x="243967" y="2413"/>
                    <a:pt x="239014" y="7112"/>
                  </a:cubicBezTo>
                  <a:cubicBezTo>
                    <a:pt x="234061" y="11811"/>
                    <a:pt x="231521" y="17780"/>
                    <a:pt x="231521" y="24765"/>
                  </a:cubicBezTo>
                  <a:cubicBezTo>
                    <a:pt x="231521" y="31750"/>
                    <a:pt x="233934" y="37592"/>
                    <a:pt x="238887" y="42418"/>
                  </a:cubicBezTo>
                  <a:close/>
                  <a:moveTo>
                    <a:pt x="237236" y="75946"/>
                  </a:moveTo>
                  <a:lnTo>
                    <a:pt x="237236" y="274193"/>
                  </a:lnTo>
                  <a:lnTo>
                    <a:pt x="276479" y="274193"/>
                  </a:lnTo>
                  <a:lnTo>
                    <a:pt x="276479" y="75946"/>
                  </a:lnTo>
                  <a:lnTo>
                    <a:pt x="237236" y="75946"/>
                  </a:lnTo>
                  <a:close/>
                  <a:moveTo>
                    <a:pt x="446405" y="257556"/>
                  </a:moveTo>
                  <a:lnTo>
                    <a:pt x="446405" y="274193"/>
                  </a:lnTo>
                  <a:lnTo>
                    <a:pt x="484759" y="274193"/>
                  </a:lnTo>
                  <a:lnTo>
                    <a:pt x="484759" y="152908"/>
                  </a:lnTo>
                  <a:cubicBezTo>
                    <a:pt x="484759" y="126746"/>
                    <a:pt x="477520" y="107061"/>
                    <a:pt x="463042" y="93980"/>
                  </a:cubicBezTo>
                  <a:cubicBezTo>
                    <a:pt x="448564" y="80899"/>
                    <a:pt x="428625" y="74295"/>
                    <a:pt x="402844" y="74295"/>
                  </a:cubicBezTo>
                  <a:cubicBezTo>
                    <a:pt x="387604" y="74295"/>
                    <a:pt x="372999" y="76581"/>
                    <a:pt x="359156" y="81280"/>
                  </a:cubicBezTo>
                  <a:cubicBezTo>
                    <a:pt x="345313" y="85979"/>
                    <a:pt x="331724" y="93726"/>
                    <a:pt x="318643" y="104902"/>
                  </a:cubicBezTo>
                  <a:lnTo>
                    <a:pt x="337566" y="136144"/>
                  </a:lnTo>
                  <a:cubicBezTo>
                    <a:pt x="348742" y="126365"/>
                    <a:pt x="359156" y="119634"/>
                    <a:pt x="369062" y="115951"/>
                  </a:cubicBezTo>
                  <a:cubicBezTo>
                    <a:pt x="378968" y="112268"/>
                    <a:pt x="389382" y="110490"/>
                    <a:pt x="400431" y="110490"/>
                  </a:cubicBezTo>
                  <a:cubicBezTo>
                    <a:pt x="415798" y="110490"/>
                    <a:pt x="427101" y="114046"/>
                    <a:pt x="434467" y="121031"/>
                  </a:cubicBezTo>
                  <a:cubicBezTo>
                    <a:pt x="441833" y="128016"/>
                    <a:pt x="445389" y="138303"/>
                    <a:pt x="445389" y="151892"/>
                  </a:cubicBezTo>
                  <a:lnTo>
                    <a:pt x="445389" y="155829"/>
                  </a:lnTo>
                  <a:lnTo>
                    <a:pt x="394208" y="155829"/>
                  </a:lnTo>
                  <a:cubicBezTo>
                    <a:pt x="375666" y="155829"/>
                    <a:pt x="360553" y="158496"/>
                    <a:pt x="348996" y="163830"/>
                  </a:cubicBezTo>
                  <a:cubicBezTo>
                    <a:pt x="337439" y="169164"/>
                    <a:pt x="329057" y="176276"/>
                    <a:pt x="323723" y="185420"/>
                  </a:cubicBezTo>
                  <a:cubicBezTo>
                    <a:pt x="318389" y="194564"/>
                    <a:pt x="315849" y="204470"/>
                    <a:pt x="315849" y="215265"/>
                  </a:cubicBezTo>
                  <a:cubicBezTo>
                    <a:pt x="315849" y="227203"/>
                    <a:pt x="318897" y="237871"/>
                    <a:pt x="325120" y="247142"/>
                  </a:cubicBezTo>
                  <a:cubicBezTo>
                    <a:pt x="331343" y="256413"/>
                    <a:pt x="340106" y="263525"/>
                    <a:pt x="351282" y="268478"/>
                  </a:cubicBezTo>
                  <a:cubicBezTo>
                    <a:pt x="362458" y="273431"/>
                    <a:pt x="375539" y="275971"/>
                    <a:pt x="390398" y="275971"/>
                  </a:cubicBezTo>
                  <a:cubicBezTo>
                    <a:pt x="409194" y="275971"/>
                    <a:pt x="425069" y="272034"/>
                    <a:pt x="437896" y="264033"/>
                  </a:cubicBezTo>
                  <a:cubicBezTo>
                    <a:pt x="440944" y="262128"/>
                    <a:pt x="443738" y="259969"/>
                    <a:pt x="446405" y="257683"/>
                  </a:cubicBezTo>
                  <a:close/>
                  <a:moveTo>
                    <a:pt x="445389" y="208026"/>
                  </a:moveTo>
                  <a:cubicBezTo>
                    <a:pt x="439039" y="220980"/>
                    <a:pt x="432689" y="229362"/>
                    <a:pt x="426466" y="233426"/>
                  </a:cubicBezTo>
                  <a:cubicBezTo>
                    <a:pt x="417576" y="239014"/>
                    <a:pt x="406908" y="241808"/>
                    <a:pt x="394208" y="241808"/>
                  </a:cubicBezTo>
                  <a:cubicBezTo>
                    <a:pt x="381127" y="241808"/>
                    <a:pt x="371348" y="239268"/>
                    <a:pt x="364744" y="234188"/>
                  </a:cubicBezTo>
                  <a:cubicBezTo>
                    <a:pt x="358140" y="229108"/>
                    <a:pt x="354965" y="222504"/>
                    <a:pt x="354965" y="214503"/>
                  </a:cubicBezTo>
                  <a:cubicBezTo>
                    <a:pt x="354965" y="207264"/>
                    <a:pt x="357632" y="201168"/>
                    <a:pt x="363093" y="196342"/>
                  </a:cubicBezTo>
                  <a:cubicBezTo>
                    <a:pt x="368554" y="191516"/>
                    <a:pt x="379095" y="188849"/>
                    <a:pt x="394970" y="188849"/>
                  </a:cubicBezTo>
                  <a:lnTo>
                    <a:pt x="445516" y="188849"/>
                  </a:lnTo>
                  <a:lnTo>
                    <a:pt x="445516" y="208153"/>
                  </a:lnTo>
                  <a:close/>
                  <a:moveTo>
                    <a:pt x="548894" y="268986"/>
                  </a:moveTo>
                  <a:cubicBezTo>
                    <a:pt x="563245" y="273558"/>
                    <a:pt x="578358" y="275844"/>
                    <a:pt x="594233" y="275844"/>
                  </a:cubicBezTo>
                  <a:cubicBezTo>
                    <a:pt x="611251" y="275844"/>
                    <a:pt x="625983" y="273558"/>
                    <a:pt x="638302" y="268859"/>
                  </a:cubicBezTo>
                  <a:cubicBezTo>
                    <a:pt x="650621" y="264160"/>
                    <a:pt x="660273" y="257302"/>
                    <a:pt x="667131" y="248285"/>
                  </a:cubicBezTo>
                  <a:cubicBezTo>
                    <a:pt x="673989" y="239268"/>
                    <a:pt x="677418" y="228473"/>
                    <a:pt x="677418" y="216154"/>
                  </a:cubicBezTo>
                  <a:cubicBezTo>
                    <a:pt x="677418" y="204597"/>
                    <a:pt x="674878" y="195199"/>
                    <a:pt x="669671" y="187833"/>
                  </a:cubicBezTo>
                  <a:cubicBezTo>
                    <a:pt x="664464" y="180467"/>
                    <a:pt x="657987" y="174879"/>
                    <a:pt x="649986" y="171196"/>
                  </a:cubicBezTo>
                  <a:cubicBezTo>
                    <a:pt x="641985" y="167513"/>
                    <a:pt x="633730" y="164465"/>
                    <a:pt x="624840" y="162433"/>
                  </a:cubicBezTo>
                  <a:cubicBezTo>
                    <a:pt x="615950" y="160401"/>
                    <a:pt x="607314" y="158623"/>
                    <a:pt x="598932" y="157353"/>
                  </a:cubicBezTo>
                  <a:cubicBezTo>
                    <a:pt x="590550" y="156083"/>
                    <a:pt x="583057" y="154178"/>
                    <a:pt x="576580" y="152273"/>
                  </a:cubicBezTo>
                  <a:cubicBezTo>
                    <a:pt x="570103" y="150368"/>
                    <a:pt x="565404" y="147828"/>
                    <a:pt x="562229" y="145034"/>
                  </a:cubicBezTo>
                  <a:cubicBezTo>
                    <a:pt x="559054" y="142240"/>
                    <a:pt x="557530" y="138176"/>
                    <a:pt x="557530" y="133350"/>
                  </a:cubicBezTo>
                  <a:cubicBezTo>
                    <a:pt x="557530" y="127000"/>
                    <a:pt x="560578" y="121539"/>
                    <a:pt x="566801" y="116967"/>
                  </a:cubicBezTo>
                  <a:cubicBezTo>
                    <a:pt x="573024" y="112395"/>
                    <a:pt x="583565" y="110109"/>
                    <a:pt x="598551" y="110109"/>
                  </a:cubicBezTo>
                  <a:cubicBezTo>
                    <a:pt x="607314" y="110109"/>
                    <a:pt x="615950" y="111252"/>
                    <a:pt x="624586" y="113538"/>
                  </a:cubicBezTo>
                  <a:cubicBezTo>
                    <a:pt x="633222" y="115824"/>
                    <a:pt x="643509" y="120904"/>
                    <a:pt x="655447" y="129032"/>
                  </a:cubicBezTo>
                  <a:lnTo>
                    <a:pt x="673354" y="96266"/>
                  </a:lnTo>
                  <a:cubicBezTo>
                    <a:pt x="661289" y="88265"/>
                    <a:pt x="648970" y="82550"/>
                    <a:pt x="636397" y="79248"/>
                  </a:cubicBezTo>
                  <a:cubicBezTo>
                    <a:pt x="623824" y="75946"/>
                    <a:pt x="611251" y="74168"/>
                    <a:pt x="598678" y="74168"/>
                  </a:cubicBezTo>
                  <a:cubicBezTo>
                    <a:pt x="582168" y="74168"/>
                    <a:pt x="567817" y="76708"/>
                    <a:pt x="555879" y="81661"/>
                  </a:cubicBezTo>
                  <a:cubicBezTo>
                    <a:pt x="543941" y="86614"/>
                    <a:pt x="534797" y="93726"/>
                    <a:pt x="528320" y="102870"/>
                  </a:cubicBezTo>
                  <a:cubicBezTo>
                    <a:pt x="521843" y="112014"/>
                    <a:pt x="518668" y="122301"/>
                    <a:pt x="518668" y="133985"/>
                  </a:cubicBezTo>
                  <a:cubicBezTo>
                    <a:pt x="518668" y="145923"/>
                    <a:pt x="521208" y="155702"/>
                    <a:pt x="526288" y="163068"/>
                  </a:cubicBezTo>
                  <a:cubicBezTo>
                    <a:pt x="531368" y="170434"/>
                    <a:pt x="537845" y="176149"/>
                    <a:pt x="545719" y="180213"/>
                  </a:cubicBezTo>
                  <a:cubicBezTo>
                    <a:pt x="553593" y="184277"/>
                    <a:pt x="561975" y="187325"/>
                    <a:pt x="570865" y="189230"/>
                  </a:cubicBezTo>
                  <a:cubicBezTo>
                    <a:pt x="579755" y="191135"/>
                    <a:pt x="588518" y="192786"/>
                    <a:pt x="597027" y="194183"/>
                  </a:cubicBezTo>
                  <a:cubicBezTo>
                    <a:pt x="605536" y="195580"/>
                    <a:pt x="613156" y="197104"/>
                    <a:pt x="619379" y="199009"/>
                  </a:cubicBezTo>
                  <a:cubicBezTo>
                    <a:pt x="625602" y="200914"/>
                    <a:pt x="630428" y="203073"/>
                    <a:pt x="633476" y="205740"/>
                  </a:cubicBezTo>
                  <a:cubicBezTo>
                    <a:pt x="636524" y="208407"/>
                    <a:pt x="638048" y="212090"/>
                    <a:pt x="638048" y="216789"/>
                  </a:cubicBezTo>
                  <a:cubicBezTo>
                    <a:pt x="638048" y="223393"/>
                    <a:pt x="635000" y="228854"/>
                    <a:pt x="629031" y="233172"/>
                  </a:cubicBezTo>
                  <a:cubicBezTo>
                    <a:pt x="623062" y="237490"/>
                    <a:pt x="612013" y="239649"/>
                    <a:pt x="596011" y="239649"/>
                  </a:cubicBezTo>
                  <a:cubicBezTo>
                    <a:pt x="583946" y="239649"/>
                    <a:pt x="572516" y="237744"/>
                    <a:pt x="561594" y="233934"/>
                  </a:cubicBezTo>
                  <a:cubicBezTo>
                    <a:pt x="550672" y="230124"/>
                    <a:pt x="539623" y="223901"/>
                    <a:pt x="528320" y="215519"/>
                  </a:cubicBezTo>
                  <a:lnTo>
                    <a:pt x="509905" y="247396"/>
                  </a:lnTo>
                  <a:cubicBezTo>
                    <a:pt x="521462" y="257175"/>
                    <a:pt x="534416" y="264414"/>
                    <a:pt x="548767" y="268986"/>
                  </a:cubicBez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4" name="Freeform 14"/>
          <p:cNvSpPr/>
          <p:nvPr/>
        </p:nvSpPr>
        <p:spPr>
          <a:xfrm>
            <a:off x="8389134" y="3868360"/>
            <a:ext cx="6752053" cy="1747152"/>
          </a:xfrm>
          <a:custGeom>
            <a:avLst/>
            <a:gdLst/>
            <a:ahLst/>
            <a:cxnLst/>
            <a:rect l="l" t="t" r="r" b="b"/>
            <a:pathLst>
              <a:path w="6752053" h="1747152">
                <a:moveTo>
                  <a:pt x="0" y="0"/>
                </a:moveTo>
                <a:lnTo>
                  <a:pt x="6752054" y="0"/>
                </a:lnTo>
                <a:lnTo>
                  <a:pt x="6752054" y="1747151"/>
                </a:lnTo>
                <a:lnTo>
                  <a:pt x="0" y="1747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8417957" y="3435467"/>
            <a:ext cx="7637412" cy="255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0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Performance appraisals can face challenges such as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bias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inconsistency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lack of engagement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Addressing these issues requires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training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for evaluators and fostering a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culture of transparency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to ensure fair and accurate assessments.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392506" y="1490805"/>
            <a:ext cx="7579947" cy="7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Overcoming Appraisal Challenges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636" b="-8687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58109"/>
            <a:ext cx="7546496" cy="643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45"/>
              </a:lnSpc>
            </a:pPr>
            <a:r>
              <a:rPr lang="en-US" sz="367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Continuous Performance Management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30004" y="3440830"/>
            <a:ext cx="7261812" cy="298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Shifting from annual reviews to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continuous performance management 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promotes ongoing feedback and development. This approach allows for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real-time adjustments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encourages a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growth mindset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ultimately leading to improved performance.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73549" y="3209820"/>
            <a:ext cx="5076825" cy="5076825"/>
          </a:xfrm>
          <a:custGeom>
            <a:avLst/>
            <a:gdLst/>
            <a:ahLst/>
            <a:cxnLst/>
            <a:rect l="l" t="t" r="r" b="b"/>
            <a:pathLst>
              <a:path w="5076825" h="5076825">
                <a:moveTo>
                  <a:pt x="0" y="0"/>
                </a:moveTo>
                <a:lnTo>
                  <a:pt x="5076825" y="0"/>
                </a:lnTo>
                <a:lnTo>
                  <a:pt x="5076825" y="5076825"/>
                </a:lnTo>
                <a:lnTo>
                  <a:pt x="0" y="507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3436" y="484699"/>
            <a:ext cx="18414940" cy="174622"/>
            <a:chOff x="0" y="0"/>
            <a:chExt cx="18414936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349979" y="4302452"/>
            <a:ext cx="2540822" cy="470802"/>
          </a:xfrm>
          <a:custGeom>
            <a:avLst/>
            <a:gdLst/>
            <a:ahLst/>
            <a:cxnLst/>
            <a:rect l="l" t="t" r="r" b="b"/>
            <a:pathLst>
              <a:path w="2540822" h="470802">
                <a:moveTo>
                  <a:pt x="0" y="0"/>
                </a:moveTo>
                <a:lnTo>
                  <a:pt x="2540823" y="0"/>
                </a:lnTo>
                <a:lnTo>
                  <a:pt x="2540823" y="470802"/>
                </a:lnTo>
                <a:lnTo>
                  <a:pt x="0" y="470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118108" y="3883352"/>
            <a:ext cx="2659580" cy="402879"/>
          </a:xfrm>
          <a:custGeom>
            <a:avLst/>
            <a:gdLst/>
            <a:ahLst/>
            <a:cxnLst/>
            <a:rect l="l" t="t" r="r" b="b"/>
            <a:pathLst>
              <a:path w="2659580" h="402879">
                <a:moveTo>
                  <a:pt x="0" y="0"/>
                </a:moveTo>
                <a:lnTo>
                  <a:pt x="2659580" y="0"/>
                </a:lnTo>
                <a:lnTo>
                  <a:pt x="2659580" y="402879"/>
                </a:lnTo>
                <a:lnTo>
                  <a:pt x="0" y="4028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25451" y="3450469"/>
            <a:ext cx="7549725" cy="2555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0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The future of performance appraisal is evolving with technology.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AI-driven tools 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analytics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are becoming integral in providing insights and streamlining the appraisal process, making it more efﬁcient and effective.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0000" y="1469327"/>
            <a:ext cx="7631954" cy="91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5"/>
              </a:lnSpc>
            </a:pPr>
            <a:r>
              <a:rPr lang="en-US" sz="532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Future Trends in Appraisal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67502" y="9992"/>
            <a:ext cx="8020498" cy="10277008"/>
          </a:xfrm>
          <a:custGeom>
            <a:avLst/>
            <a:gdLst/>
            <a:ahLst/>
            <a:cxnLst/>
            <a:rect l="l" t="t" r="r" b="b"/>
            <a:pathLst>
              <a:path w="8020498" h="10277008">
                <a:moveTo>
                  <a:pt x="0" y="0"/>
                </a:moveTo>
                <a:lnTo>
                  <a:pt x="8020498" y="0"/>
                </a:lnTo>
                <a:lnTo>
                  <a:pt x="8020498" y="10277008"/>
                </a:lnTo>
                <a:lnTo>
                  <a:pt x="0" y="102770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3" r="-113" b="-8693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0434" y="4285764"/>
            <a:ext cx="2311175" cy="470878"/>
          </a:xfrm>
          <a:custGeom>
            <a:avLst/>
            <a:gdLst/>
            <a:ahLst/>
            <a:cxnLst/>
            <a:rect l="l" t="t" r="r" b="b"/>
            <a:pathLst>
              <a:path w="2311175" h="470878">
                <a:moveTo>
                  <a:pt x="0" y="0"/>
                </a:moveTo>
                <a:lnTo>
                  <a:pt x="2311175" y="0"/>
                </a:lnTo>
                <a:lnTo>
                  <a:pt x="2311175" y="470878"/>
                </a:lnTo>
                <a:lnTo>
                  <a:pt x="0" y="470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99133" y="5562114"/>
            <a:ext cx="4655782" cy="472592"/>
          </a:xfrm>
          <a:custGeom>
            <a:avLst/>
            <a:gdLst/>
            <a:ahLst/>
            <a:cxnLst/>
            <a:rect l="l" t="t" r="r" b="b"/>
            <a:pathLst>
              <a:path w="4655782" h="472592">
                <a:moveTo>
                  <a:pt x="0" y="0"/>
                </a:moveTo>
                <a:lnTo>
                  <a:pt x="4655782" y="0"/>
                </a:lnTo>
                <a:lnTo>
                  <a:pt x="4655782" y="472593"/>
                </a:lnTo>
                <a:lnTo>
                  <a:pt x="0" y="4725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27946" y="3435572"/>
            <a:ext cx="7552353" cy="298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 conclusion, effective performance appraisals are essential for unlocking the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full potential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of employees. By focusing on clear goals, constructive feedback, and recognition, organizations can cultivate a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high-performance culture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that drives success.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02496" y="1477366"/>
            <a:ext cx="7692923" cy="77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Conclusion: Unlocking Potential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579" r="-18" b="-4660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787598" y="1565148"/>
            <a:ext cx="3440763" cy="519941"/>
          </a:xfrm>
          <a:custGeom>
            <a:avLst/>
            <a:gdLst/>
            <a:ahLst/>
            <a:cxnLst/>
            <a:rect l="l" t="t" r="r" b="b"/>
            <a:pathLst>
              <a:path w="3440763" h="519941">
                <a:moveTo>
                  <a:pt x="0" y="0"/>
                </a:moveTo>
                <a:lnTo>
                  <a:pt x="3440764" y="0"/>
                </a:lnTo>
                <a:lnTo>
                  <a:pt x="3440764" y="519941"/>
                </a:lnTo>
                <a:lnTo>
                  <a:pt x="0" y="5199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756094" y="1126998"/>
            <a:ext cx="2065201" cy="442303"/>
          </a:xfrm>
          <a:custGeom>
            <a:avLst/>
            <a:gdLst/>
            <a:ahLst/>
            <a:cxnLst/>
            <a:rect l="l" t="t" r="r" b="b"/>
            <a:pathLst>
              <a:path w="2065201" h="442303">
                <a:moveTo>
                  <a:pt x="0" y="0"/>
                </a:moveTo>
                <a:lnTo>
                  <a:pt x="2065201" y="0"/>
                </a:lnTo>
                <a:lnTo>
                  <a:pt x="2065201" y="442303"/>
                </a:lnTo>
                <a:lnTo>
                  <a:pt x="0" y="4423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58587" y="2003298"/>
            <a:ext cx="2072745" cy="519941"/>
          </a:xfrm>
          <a:custGeom>
            <a:avLst/>
            <a:gdLst/>
            <a:ahLst/>
            <a:cxnLst/>
            <a:rect l="l" t="t" r="r" b="b"/>
            <a:pathLst>
              <a:path w="2072745" h="519941">
                <a:moveTo>
                  <a:pt x="0" y="0"/>
                </a:moveTo>
                <a:lnTo>
                  <a:pt x="2072745" y="0"/>
                </a:lnTo>
                <a:lnTo>
                  <a:pt x="2072745" y="519941"/>
                </a:lnTo>
                <a:lnTo>
                  <a:pt x="0" y="519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81501" y="1152515"/>
            <a:ext cx="16459400" cy="176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8"/>
              </a:lnSpc>
            </a:pP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In this presentation, we will explore the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essentials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of performance appraisal. Understanding the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key components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can help organizations unlock the full potential of their employees. Let's dive into the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strategies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that can lead to a more effective appraisal process.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527" b="-8518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44688"/>
            <a:ext cx="7667863" cy="77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9"/>
              </a:lnSpc>
            </a:pPr>
            <a:r>
              <a:rPr lang="en-US" sz="45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What is Performance Appraisal?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30004" y="3440830"/>
            <a:ext cx="7243820" cy="341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6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Performance appraisal is a systematic evaluation of an employee's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job performance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contributions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to the organization. It serves as a tool for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feedback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development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recognition 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of achievements, helping to align individual goals with organizational objectives.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73549" y="3209820"/>
            <a:ext cx="5076825" cy="5076825"/>
          </a:xfrm>
          <a:custGeom>
            <a:avLst/>
            <a:gdLst/>
            <a:ahLst/>
            <a:cxnLst/>
            <a:rect l="l" t="t" r="r" b="b"/>
            <a:pathLst>
              <a:path w="5076825" h="5076825">
                <a:moveTo>
                  <a:pt x="0" y="0"/>
                </a:moveTo>
                <a:lnTo>
                  <a:pt x="5076825" y="0"/>
                </a:lnTo>
                <a:lnTo>
                  <a:pt x="5076825" y="5076825"/>
                </a:lnTo>
                <a:lnTo>
                  <a:pt x="0" y="507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016" y="6007427"/>
            <a:ext cx="4062517" cy="470802"/>
          </a:xfrm>
          <a:custGeom>
            <a:avLst/>
            <a:gdLst/>
            <a:ahLst/>
            <a:cxnLst/>
            <a:rect l="l" t="t" r="r" b="b"/>
            <a:pathLst>
              <a:path w="4062517" h="470802">
                <a:moveTo>
                  <a:pt x="0" y="0"/>
                </a:moveTo>
                <a:lnTo>
                  <a:pt x="4062518" y="0"/>
                </a:lnTo>
                <a:lnTo>
                  <a:pt x="4062518" y="470802"/>
                </a:lnTo>
                <a:lnTo>
                  <a:pt x="0" y="470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78016" y="4302452"/>
            <a:ext cx="4109933" cy="897712"/>
          </a:xfrm>
          <a:custGeom>
            <a:avLst/>
            <a:gdLst/>
            <a:ahLst/>
            <a:cxnLst/>
            <a:rect l="l" t="t" r="r" b="b"/>
            <a:pathLst>
              <a:path w="4109933" h="897712">
                <a:moveTo>
                  <a:pt x="0" y="0"/>
                </a:moveTo>
                <a:lnTo>
                  <a:pt x="4109933" y="0"/>
                </a:lnTo>
                <a:lnTo>
                  <a:pt x="4109933" y="897712"/>
                </a:lnTo>
                <a:lnTo>
                  <a:pt x="0" y="8977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528108" y="3881561"/>
            <a:ext cx="3525498" cy="404670"/>
          </a:xfrm>
          <a:custGeom>
            <a:avLst/>
            <a:gdLst/>
            <a:ahLst/>
            <a:cxnLst/>
            <a:rect l="l" t="t" r="r" b="b"/>
            <a:pathLst>
              <a:path w="3525498" h="404670">
                <a:moveTo>
                  <a:pt x="0" y="0"/>
                </a:moveTo>
                <a:lnTo>
                  <a:pt x="3525497" y="0"/>
                </a:lnTo>
                <a:lnTo>
                  <a:pt x="3525497" y="404670"/>
                </a:lnTo>
                <a:lnTo>
                  <a:pt x="0" y="4046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32027" y="4302452"/>
            <a:ext cx="1809150" cy="470802"/>
          </a:xfrm>
          <a:custGeom>
            <a:avLst/>
            <a:gdLst/>
            <a:ahLst/>
            <a:cxnLst/>
            <a:rect l="l" t="t" r="r" b="b"/>
            <a:pathLst>
              <a:path w="1809150" h="470802">
                <a:moveTo>
                  <a:pt x="0" y="0"/>
                </a:moveTo>
                <a:lnTo>
                  <a:pt x="1809149" y="0"/>
                </a:lnTo>
                <a:lnTo>
                  <a:pt x="1809149" y="470802"/>
                </a:lnTo>
                <a:lnTo>
                  <a:pt x="0" y="47080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625451" y="3450469"/>
            <a:ext cx="7571137" cy="298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Performance appraisals are crucial for fostering a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culture of feedback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growth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They help identify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strengths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areas for improvement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ensuring that employees feel valued and motivated. This process ultimately contributes to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organizational success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00000" y="1508436"/>
            <a:ext cx="7651366" cy="666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5"/>
              </a:lnSpc>
            </a:pPr>
            <a:r>
              <a:rPr lang="en-US" sz="3825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Importance of Performance Appraisal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579" r="-18" b="-4660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26008" y="1563100"/>
            <a:ext cx="3310680" cy="444351"/>
          </a:xfrm>
          <a:custGeom>
            <a:avLst/>
            <a:gdLst/>
            <a:ahLst/>
            <a:cxnLst/>
            <a:rect l="l" t="t" r="r" b="b"/>
            <a:pathLst>
              <a:path w="3310680" h="444351">
                <a:moveTo>
                  <a:pt x="0" y="0"/>
                </a:moveTo>
                <a:lnTo>
                  <a:pt x="3310680" y="0"/>
                </a:lnTo>
                <a:lnTo>
                  <a:pt x="3310680" y="444351"/>
                </a:lnTo>
                <a:lnTo>
                  <a:pt x="0" y="4443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114725" y="1565148"/>
            <a:ext cx="6005541" cy="958091"/>
          </a:xfrm>
          <a:custGeom>
            <a:avLst/>
            <a:gdLst/>
            <a:ahLst/>
            <a:cxnLst/>
            <a:rect l="l" t="t" r="r" b="b"/>
            <a:pathLst>
              <a:path w="6005541" h="958091">
                <a:moveTo>
                  <a:pt x="0" y="0"/>
                </a:moveTo>
                <a:lnTo>
                  <a:pt x="6005541" y="0"/>
                </a:lnTo>
                <a:lnTo>
                  <a:pt x="6005541" y="958091"/>
                </a:lnTo>
                <a:lnTo>
                  <a:pt x="0" y="9580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999366" y="2003298"/>
            <a:ext cx="3420466" cy="519941"/>
          </a:xfrm>
          <a:custGeom>
            <a:avLst/>
            <a:gdLst/>
            <a:ahLst/>
            <a:cxnLst/>
            <a:rect l="l" t="t" r="r" b="b"/>
            <a:pathLst>
              <a:path w="3420466" h="519941">
                <a:moveTo>
                  <a:pt x="0" y="0"/>
                </a:moveTo>
                <a:lnTo>
                  <a:pt x="3420466" y="0"/>
                </a:lnTo>
                <a:lnTo>
                  <a:pt x="3420466" y="519941"/>
                </a:lnTo>
                <a:lnTo>
                  <a:pt x="0" y="5199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855321" y="1124950"/>
            <a:ext cx="4425572" cy="521980"/>
          </a:xfrm>
          <a:custGeom>
            <a:avLst/>
            <a:gdLst/>
            <a:ahLst/>
            <a:cxnLst/>
            <a:rect l="l" t="t" r="r" b="b"/>
            <a:pathLst>
              <a:path w="4425572" h="521980">
                <a:moveTo>
                  <a:pt x="0" y="0"/>
                </a:moveTo>
                <a:lnTo>
                  <a:pt x="4425572" y="0"/>
                </a:lnTo>
                <a:lnTo>
                  <a:pt x="4425572" y="521980"/>
                </a:lnTo>
                <a:lnTo>
                  <a:pt x="0" y="5219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81501" y="1152515"/>
            <a:ext cx="16726424" cy="132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48"/>
              </a:lnSpc>
            </a:pP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There are several types of performance appraisals, including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360-degree feedback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self-assessment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management by objectives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Each type offers unique insights and can be tailored to ﬁt the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organizational culture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employee needs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4768"/>
          </a:xfrm>
          <a:custGeom>
            <a:avLst/>
            <a:gdLst/>
            <a:ahLst/>
            <a:cxnLst/>
            <a:rect l="l" t="t" r="r" b="b"/>
            <a:pathLst>
              <a:path w="18414997" h="10414768">
                <a:moveTo>
                  <a:pt x="0" y="0"/>
                </a:moveTo>
                <a:lnTo>
                  <a:pt x="18414997" y="0"/>
                </a:lnTo>
                <a:lnTo>
                  <a:pt x="18414997" y="10414768"/>
                </a:lnTo>
                <a:lnTo>
                  <a:pt x="0" y="10414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3305"/>
            <a:ext cx="7993180" cy="10278113"/>
          </a:xfrm>
          <a:custGeom>
            <a:avLst/>
            <a:gdLst/>
            <a:ahLst/>
            <a:cxnLst/>
            <a:rect l="l" t="t" r="r" b="b"/>
            <a:pathLst>
              <a:path w="7993180" h="10278113">
                <a:moveTo>
                  <a:pt x="0" y="0"/>
                </a:moveTo>
                <a:lnTo>
                  <a:pt x="7993180" y="0"/>
                </a:lnTo>
                <a:lnTo>
                  <a:pt x="7993180" y="10278113"/>
                </a:lnTo>
                <a:lnTo>
                  <a:pt x="0" y="102781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55" t="-8604" b="-8626"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2436" y="485327"/>
            <a:ext cx="18413940" cy="174622"/>
            <a:chOff x="0" y="0"/>
            <a:chExt cx="18413933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6985" cy="47625"/>
            </a:xfrm>
            <a:custGeom>
              <a:avLst/>
              <a:gdLst/>
              <a:ahLst/>
              <a:cxnLst/>
              <a:rect l="l" t="t" r="r" b="b"/>
              <a:pathLst>
                <a:path w="18286985" h="47625">
                  <a:moveTo>
                    <a:pt x="0" y="0"/>
                  </a:moveTo>
                  <a:lnTo>
                    <a:pt x="0" y="47625"/>
                  </a:lnTo>
                  <a:lnTo>
                    <a:pt x="18286985" y="47625"/>
                  </a:lnTo>
                  <a:lnTo>
                    <a:pt x="18286985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2697" y="9753600"/>
            <a:ext cx="18275303" cy="63503"/>
          </a:xfrm>
          <a:custGeom>
            <a:avLst/>
            <a:gdLst/>
            <a:ahLst/>
            <a:cxnLst/>
            <a:rect l="l" t="t" r="r" b="b"/>
            <a:pathLst>
              <a:path w="18275303" h="63503">
                <a:moveTo>
                  <a:pt x="0" y="0"/>
                </a:moveTo>
                <a:lnTo>
                  <a:pt x="18275303" y="0"/>
                </a:lnTo>
                <a:lnTo>
                  <a:pt x="18275303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25003" y="1542183"/>
            <a:ext cx="7663901" cy="4890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4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Setting Performance Goals</a:t>
            </a:r>
          </a:p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Effective performance appraisals begin with setting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clear and measurable goals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These goals should be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SMART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: Speciﬁc, Measurable, Achievable, Relevant, and Time-bound. This clarity helps employees understand expectations and strive for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excellence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173549" y="3209820"/>
            <a:ext cx="5076825" cy="5076825"/>
          </a:xfrm>
          <a:custGeom>
            <a:avLst/>
            <a:gdLst/>
            <a:ahLst/>
            <a:cxnLst/>
            <a:rect l="l" t="t" r="r" b="b"/>
            <a:pathLst>
              <a:path w="5076825" h="5076825">
                <a:moveTo>
                  <a:pt x="0" y="0"/>
                </a:moveTo>
                <a:lnTo>
                  <a:pt x="5076825" y="0"/>
                </a:lnTo>
                <a:lnTo>
                  <a:pt x="5076825" y="5076825"/>
                </a:lnTo>
                <a:lnTo>
                  <a:pt x="0" y="5076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63436" y="484699"/>
            <a:ext cx="18414940" cy="174622"/>
            <a:chOff x="0" y="0"/>
            <a:chExt cx="18414936" cy="174625"/>
          </a:xfrm>
        </p:grpSpPr>
        <p:sp>
          <p:nvSpPr>
            <p:cNvPr id="5" name="Freeform 5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78016" y="4302452"/>
            <a:ext cx="1306068" cy="402879"/>
          </a:xfrm>
          <a:custGeom>
            <a:avLst/>
            <a:gdLst/>
            <a:ahLst/>
            <a:cxnLst/>
            <a:rect l="l" t="t" r="r" b="b"/>
            <a:pathLst>
              <a:path w="1306068" h="402879">
                <a:moveTo>
                  <a:pt x="0" y="0"/>
                </a:moveTo>
                <a:lnTo>
                  <a:pt x="1306068" y="0"/>
                </a:lnTo>
                <a:lnTo>
                  <a:pt x="1306068" y="402879"/>
                </a:lnTo>
                <a:lnTo>
                  <a:pt x="0" y="402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705180" y="4729286"/>
            <a:ext cx="3202276" cy="404670"/>
          </a:xfrm>
          <a:custGeom>
            <a:avLst/>
            <a:gdLst/>
            <a:ahLst/>
            <a:cxnLst/>
            <a:rect l="l" t="t" r="r" b="b"/>
            <a:pathLst>
              <a:path w="3202276" h="404670">
                <a:moveTo>
                  <a:pt x="0" y="0"/>
                </a:moveTo>
                <a:lnTo>
                  <a:pt x="3202276" y="0"/>
                </a:lnTo>
                <a:lnTo>
                  <a:pt x="3202276" y="404670"/>
                </a:lnTo>
                <a:lnTo>
                  <a:pt x="0" y="4046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066243" y="3883352"/>
            <a:ext cx="4013597" cy="821979"/>
          </a:xfrm>
          <a:custGeom>
            <a:avLst/>
            <a:gdLst/>
            <a:ahLst/>
            <a:cxnLst/>
            <a:rect l="l" t="t" r="r" b="b"/>
            <a:pathLst>
              <a:path w="4013597" h="821979">
                <a:moveTo>
                  <a:pt x="0" y="0"/>
                </a:moveTo>
                <a:lnTo>
                  <a:pt x="4013597" y="0"/>
                </a:lnTo>
                <a:lnTo>
                  <a:pt x="4013597" y="821979"/>
                </a:lnTo>
                <a:lnTo>
                  <a:pt x="0" y="82197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625451" y="3450469"/>
            <a:ext cx="7594559" cy="2983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To conduct effective evaluations, managers should focus on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objective criteria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and provide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constructive feedback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 It’s essential to create a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safe environment 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where employees feel comfortable discussing their performance and aspirations for growth.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00000" y="1489510"/>
            <a:ext cx="7664710" cy="755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0"/>
              </a:lnSpc>
            </a:pPr>
            <a:r>
              <a:rPr lang="en-US" sz="435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Conducting Effective Evaluations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-2"/>
            <a:ext cx="18288000" cy="10287000"/>
            <a:chOff x="0" y="0"/>
            <a:chExt cx="18288000" cy="10287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3961895"/>
            <a:ext cx="18288000" cy="6325867"/>
          </a:xfrm>
          <a:custGeom>
            <a:avLst/>
            <a:gdLst/>
            <a:ahLst/>
            <a:cxnLst/>
            <a:rect l="l" t="t" r="r" b="b"/>
            <a:pathLst>
              <a:path w="18288000" h="6325867">
                <a:moveTo>
                  <a:pt x="0" y="0"/>
                </a:moveTo>
                <a:lnTo>
                  <a:pt x="18288000" y="0"/>
                </a:lnTo>
                <a:lnTo>
                  <a:pt x="18288000" y="6325867"/>
                </a:lnTo>
                <a:lnTo>
                  <a:pt x="0" y="63258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3" t="-46348" r="-18" b="-46384"/>
            </a:stretch>
          </a:blip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-63503" y="485346"/>
            <a:ext cx="18414997" cy="174622"/>
            <a:chOff x="0" y="0"/>
            <a:chExt cx="18415000" cy="174625"/>
          </a:xfrm>
        </p:grpSpPr>
        <p:sp>
          <p:nvSpPr>
            <p:cNvPr id="6" name="Freeform 6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8" name="Freeform 8"/>
          <p:cNvSpPr/>
          <p:nvPr/>
        </p:nvSpPr>
        <p:spPr>
          <a:xfrm>
            <a:off x="12289993" y="6207452"/>
            <a:ext cx="5998016" cy="4079548"/>
          </a:xfrm>
          <a:custGeom>
            <a:avLst/>
            <a:gdLst/>
            <a:ahLst/>
            <a:cxnLst/>
            <a:rect l="l" t="t" r="r" b="b"/>
            <a:pathLst>
              <a:path w="5998016" h="4079548">
                <a:moveTo>
                  <a:pt x="0" y="0"/>
                </a:moveTo>
                <a:lnTo>
                  <a:pt x="5998017" y="0"/>
                </a:lnTo>
                <a:lnTo>
                  <a:pt x="5998017" y="4079548"/>
                </a:lnTo>
                <a:lnTo>
                  <a:pt x="0" y="4079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36362" y="2441448"/>
            <a:ext cx="3307690" cy="442303"/>
          </a:xfrm>
          <a:custGeom>
            <a:avLst/>
            <a:gdLst/>
            <a:ahLst/>
            <a:cxnLst/>
            <a:rect l="l" t="t" r="r" b="b"/>
            <a:pathLst>
              <a:path w="3307690" h="442303">
                <a:moveTo>
                  <a:pt x="0" y="0"/>
                </a:moveTo>
                <a:lnTo>
                  <a:pt x="3307689" y="0"/>
                </a:lnTo>
                <a:lnTo>
                  <a:pt x="3307689" y="442303"/>
                </a:lnTo>
                <a:lnTo>
                  <a:pt x="0" y="4423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393587" y="1124950"/>
            <a:ext cx="4326550" cy="882501"/>
          </a:xfrm>
          <a:custGeom>
            <a:avLst/>
            <a:gdLst/>
            <a:ahLst/>
            <a:cxnLst/>
            <a:rect l="l" t="t" r="r" b="b"/>
            <a:pathLst>
              <a:path w="4326550" h="882501">
                <a:moveTo>
                  <a:pt x="0" y="0"/>
                </a:moveTo>
                <a:lnTo>
                  <a:pt x="4326551" y="0"/>
                </a:lnTo>
                <a:lnTo>
                  <a:pt x="4326551" y="882501"/>
                </a:lnTo>
                <a:lnTo>
                  <a:pt x="0" y="8825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6278863" y="2088061"/>
            <a:ext cx="1121921" cy="433226"/>
            <a:chOff x="0" y="0"/>
            <a:chExt cx="1121918" cy="433222"/>
          </a:xfrm>
        </p:grpSpPr>
        <p:sp>
          <p:nvSpPr>
            <p:cNvPr id="13" name="Freeform 13"/>
            <p:cNvSpPr/>
            <p:nvPr/>
          </p:nvSpPr>
          <p:spPr>
            <a:xfrm>
              <a:off x="63500" y="63500"/>
              <a:ext cx="994918" cy="306197"/>
            </a:xfrm>
            <a:custGeom>
              <a:avLst/>
              <a:gdLst/>
              <a:ahLst/>
              <a:cxnLst/>
              <a:rect l="l" t="t" r="r" b="b"/>
              <a:pathLst>
                <a:path w="994918" h="306197">
                  <a:moveTo>
                    <a:pt x="56515" y="215646"/>
                  </a:moveTo>
                  <a:cubicBezTo>
                    <a:pt x="73914" y="225552"/>
                    <a:pt x="93472" y="230505"/>
                    <a:pt x="115189" y="230505"/>
                  </a:cubicBezTo>
                  <a:cubicBezTo>
                    <a:pt x="137160" y="230505"/>
                    <a:pt x="156845" y="225552"/>
                    <a:pt x="174498" y="215646"/>
                  </a:cubicBezTo>
                  <a:cubicBezTo>
                    <a:pt x="192024" y="205740"/>
                    <a:pt x="205740" y="192151"/>
                    <a:pt x="215773" y="174625"/>
                  </a:cubicBezTo>
                  <a:cubicBezTo>
                    <a:pt x="225679" y="157226"/>
                    <a:pt x="230632" y="137287"/>
                    <a:pt x="230632" y="115062"/>
                  </a:cubicBezTo>
                  <a:cubicBezTo>
                    <a:pt x="230632" y="92456"/>
                    <a:pt x="225679" y="72517"/>
                    <a:pt x="215773" y="55372"/>
                  </a:cubicBezTo>
                  <a:cubicBezTo>
                    <a:pt x="205740" y="38100"/>
                    <a:pt x="192151" y="24511"/>
                    <a:pt x="174625" y="14732"/>
                  </a:cubicBezTo>
                  <a:cubicBezTo>
                    <a:pt x="157226" y="4953"/>
                    <a:pt x="137414" y="0"/>
                    <a:pt x="115189" y="0"/>
                  </a:cubicBezTo>
                  <a:cubicBezTo>
                    <a:pt x="93218" y="0"/>
                    <a:pt x="73660" y="4953"/>
                    <a:pt x="56261" y="14732"/>
                  </a:cubicBezTo>
                  <a:cubicBezTo>
                    <a:pt x="38989" y="24511"/>
                    <a:pt x="25273" y="38100"/>
                    <a:pt x="15240" y="55372"/>
                  </a:cubicBezTo>
                  <a:cubicBezTo>
                    <a:pt x="5207" y="72644"/>
                    <a:pt x="0" y="92583"/>
                    <a:pt x="0" y="115189"/>
                  </a:cubicBezTo>
                  <a:cubicBezTo>
                    <a:pt x="0" y="137414"/>
                    <a:pt x="5080" y="157353"/>
                    <a:pt x="15240" y="174752"/>
                  </a:cubicBezTo>
                  <a:cubicBezTo>
                    <a:pt x="25400" y="192151"/>
                    <a:pt x="38989" y="205867"/>
                    <a:pt x="56515" y="215773"/>
                  </a:cubicBezTo>
                  <a:close/>
                  <a:moveTo>
                    <a:pt x="151384" y="179705"/>
                  </a:moveTo>
                  <a:cubicBezTo>
                    <a:pt x="140970" y="185674"/>
                    <a:pt x="128905" y="188722"/>
                    <a:pt x="115189" y="188722"/>
                  </a:cubicBezTo>
                  <a:cubicBezTo>
                    <a:pt x="101981" y="188722"/>
                    <a:pt x="90170" y="185674"/>
                    <a:pt x="79756" y="179705"/>
                  </a:cubicBezTo>
                  <a:cubicBezTo>
                    <a:pt x="69342" y="173736"/>
                    <a:pt x="60960" y="165100"/>
                    <a:pt x="54737" y="154051"/>
                  </a:cubicBezTo>
                  <a:cubicBezTo>
                    <a:pt x="48514" y="143002"/>
                    <a:pt x="45466" y="129921"/>
                    <a:pt x="45466" y="115062"/>
                  </a:cubicBezTo>
                  <a:cubicBezTo>
                    <a:pt x="45466" y="99949"/>
                    <a:pt x="48514" y="86995"/>
                    <a:pt x="54737" y="75946"/>
                  </a:cubicBezTo>
                  <a:cubicBezTo>
                    <a:pt x="60960" y="64897"/>
                    <a:pt x="69342" y="56388"/>
                    <a:pt x="79756" y="50419"/>
                  </a:cubicBezTo>
                  <a:cubicBezTo>
                    <a:pt x="90170" y="44450"/>
                    <a:pt x="102108" y="41275"/>
                    <a:pt x="115570" y="41275"/>
                  </a:cubicBezTo>
                  <a:cubicBezTo>
                    <a:pt x="129032" y="41275"/>
                    <a:pt x="140970" y="44323"/>
                    <a:pt x="151384" y="50419"/>
                  </a:cubicBezTo>
                  <a:cubicBezTo>
                    <a:pt x="161798" y="56515"/>
                    <a:pt x="170053" y="65024"/>
                    <a:pt x="176149" y="75946"/>
                  </a:cubicBezTo>
                  <a:cubicBezTo>
                    <a:pt x="182245" y="86868"/>
                    <a:pt x="185293" y="99949"/>
                    <a:pt x="185293" y="115062"/>
                  </a:cubicBezTo>
                  <a:cubicBezTo>
                    <a:pt x="185293" y="129921"/>
                    <a:pt x="182245" y="142875"/>
                    <a:pt x="176149" y="154051"/>
                  </a:cubicBezTo>
                  <a:cubicBezTo>
                    <a:pt x="170053" y="165227"/>
                    <a:pt x="161798" y="173609"/>
                    <a:pt x="151384" y="179705"/>
                  </a:cubicBezTo>
                  <a:close/>
                  <a:moveTo>
                    <a:pt x="335280" y="216916"/>
                  </a:moveTo>
                  <a:cubicBezTo>
                    <a:pt x="351282" y="226060"/>
                    <a:pt x="369062" y="230632"/>
                    <a:pt x="388747" y="230632"/>
                  </a:cubicBezTo>
                  <a:cubicBezTo>
                    <a:pt x="410210" y="230632"/>
                    <a:pt x="429514" y="225806"/>
                    <a:pt x="446659" y="216027"/>
                  </a:cubicBezTo>
                  <a:cubicBezTo>
                    <a:pt x="463804" y="206248"/>
                    <a:pt x="477266" y="192659"/>
                    <a:pt x="487045" y="175260"/>
                  </a:cubicBezTo>
                  <a:cubicBezTo>
                    <a:pt x="496951" y="157988"/>
                    <a:pt x="501777" y="137922"/>
                    <a:pt x="501777" y="115189"/>
                  </a:cubicBezTo>
                  <a:cubicBezTo>
                    <a:pt x="501777" y="92710"/>
                    <a:pt x="496951" y="72771"/>
                    <a:pt x="487045" y="55372"/>
                  </a:cubicBezTo>
                  <a:cubicBezTo>
                    <a:pt x="477266" y="37973"/>
                    <a:pt x="463804" y="24384"/>
                    <a:pt x="446532" y="14605"/>
                  </a:cubicBezTo>
                  <a:cubicBezTo>
                    <a:pt x="429387" y="4826"/>
                    <a:pt x="410210" y="0"/>
                    <a:pt x="388747" y="0"/>
                  </a:cubicBezTo>
                  <a:cubicBezTo>
                    <a:pt x="368935" y="0"/>
                    <a:pt x="351028" y="4572"/>
                    <a:pt x="335026" y="13589"/>
                  </a:cubicBezTo>
                  <a:cubicBezTo>
                    <a:pt x="327914" y="17526"/>
                    <a:pt x="321564" y="22225"/>
                    <a:pt x="315849" y="27813"/>
                  </a:cubicBezTo>
                  <a:lnTo>
                    <a:pt x="315849" y="2032"/>
                  </a:lnTo>
                  <a:lnTo>
                    <a:pt x="272034" y="2032"/>
                  </a:lnTo>
                  <a:lnTo>
                    <a:pt x="272034" y="306197"/>
                  </a:lnTo>
                  <a:lnTo>
                    <a:pt x="316992" y="306197"/>
                  </a:lnTo>
                  <a:lnTo>
                    <a:pt x="316992" y="203327"/>
                  </a:lnTo>
                  <a:cubicBezTo>
                    <a:pt x="322453" y="208534"/>
                    <a:pt x="328549" y="213106"/>
                    <a:pt x="335280" y="216916"/>
                  </a:cubicBezTo>
                  <a:close/>
                  <a:moveTo>
                    <a:pt x="422402" y="179832"/>
                  </a:moveTo>
                  <a:cubicBezTo>
                    <a:pt x="411988" y="185801"/>
                    <a:pt x="400177" y="188849"/>
                    <a:pt x="386715" y="188849"/>
                  </a:cubicBezTo>
                  <a:cubicBezTo>
                    <a:pt x="373253" y="188849"/>
                    <a:pt x="361315" y="185801"/>
                    <a:pt x="350647" y="179832"/>
                  </a:cubicBezTo>
                  <a:cubicBezTo>
                    <a:pt x="339979" y="173863"/>
                    <a:pt x="331851" y="165227"/>
                    <a:pt x="325628" y="154178"/>
                  </a:cubicBezTo>
                  <a:cubicBezTo>
                    <a:pt x="319659" y="143002"/>
                    <a:pt x="316611" y="130048"/>
                    <a:pt x="316611" y="115189"/>
                  </a:cubicBezTo>
                  <a:cubicBezTo>
                    <a:pt x="316611" y="100330"/>
                    <a:pt x="319659" y="87503"/>
                    <a:pt x="325628" y="76581"/>
                  </a:cubicBezTo>
                  <a:cubicBezTo>
                    <a:pt x="331851" y="65532"/>
                    <a:pt x="340106" y="57023"/>
                    <a:pt x="350647" y="50800"/>
                  </a:cubicBezTo>
                  <a:cubicBezTo>
                    <a:pt x="361188" y="44577"/>
                    <a:pt x="373253" y="41529"/>
                    <a:pt x="386715" y="41529"/>
                  </a:cubicBezTo>
                  <a:cubicBezTo>
                    <a:pt x="400177" y="41529"/>
                    <a:pt x="411988" y="44577"/>
                    <a:pt x="422402" y="50800"/>
                  </a:cubicBezTo>
                  <a:cubicBezTo>
                    <a:pt x="432943" y="57023"/>
                    <a:pt x="441325" y="65532"/>
                    <a:pt x="447421" y="76581"/>
                  </a:cubicBezTo>
                  <a:cubicBezTo>
                    <a:pt x="453644" y="87503"/>
                    <a:pt x="456819" y="100457"/>
                    <a:pt x="456819" y="115189"/>
                  </a:cubicBezTo>
                  <a:cubicBezTo>
                    <a:pt x="456819" y="129921"/>
                    <a:pt x="453644" y="143002"/>
                    <a:pt x="447421" y="154178"/>
                  </a:cubicBezTo>
                  <a:cubicBezTo>
                    <a:pt x="441325" y="165227"/>
                    <a:pt x="432943" y="173736"/>
                    <a:pt x="422402" y="179832"/>
                  </a:cubicBezTo>
                  <a:close/>
                  <a:moveTo>
                    <a:pt x="578993" y="215773"/>
                  </a:moveTo>
                  <a:cubicBezTo>
                    <a:pt x="596773" y="225679"/>
                    <a:pt x="617347" y="230632"/>
                    <a:pt x="640715" y="230632"/>
                  </a:cubicBezTo>
                  <a:cubicBezTo>
                    <a:pt x="658622" y="230632"/>
                    <a:pt x="675005" y="227457"/>
                    <a:pt x="690118" y="221107"/>
                  </a:cubicBezTo>
                  <a:cubicBezTo>
                    <a:pt x="705358" y="214757"/>
                    <a:pt x="719455" y="203581"/>
                    <a:pt x="732663" y="187833"/>
                  </a:cubicBezTo>
                  <a:lnTo>
                    <a:pt x="705866" y="156845"/>
                  </a:lnTo>
                  <a:cubicBezTo>
                    <a:pt x="694563" y="169926"/>
                    <a:pt x="683895" y="178562"/>
                    <a:pt x="673989" y="182753"/>
                  </a:cubicBezTo>
                  <a:cubicBezTo>
                    <a:pt x="663956" y="186817"/>
                    <a:pt x="653161" y="188849"/>
                    <a:pt x="641477" y="188849"/>
                  </a:cubicBezTo>
                  <a:cubicBezTo>
                    <a:pt x="626491" y="188849"/>
                    <a:pt x="613410" y="185801"/>
                    <a:pt x="601980" y="179705"/>
                  </a:cubicBezTo>
                  <a:cubicBezTo>
                    <a:pt x="590550" y="173609"/>
                    <a:pt x="581787" y="165100"/>
                    <a:pt x="575564" y="154305"/>
                  </a:cubicBezTo>
                  <a:cubicBezTo>
                    <a:pt x="571627" y="147701"/>
                    <a:pt x="568960" y="140335"/>
                    <a:pt x="567563" y="132207"/>
                  </a:cubicBezTo>
                  <a:lnTo>
                    <a:pt x="742950" y="132207"/>
                  </a:lnTo>
                  <a:cubicBezTo>
                    <a:pt x="742950" y="125349"/>
                    <a:pt x="742950" y="121285"/>
                    <a:pt x="743077" y="119761"/>
                  </a:cubicBezTo>
                  <a:cubicBezTo>
                    <a:pt x="743331" y="118237"/>
                    <a:pt x="743331" y="116713"/>
                    <a:pt x="743331" y="115062"/>
                  </a:cubicBezTo>
                  <a:cubicBezTo>
                    <a:pt x="743331" y="108458"/>
                    <a:pt x="742950" y="102235"/>
                    <a:pt x="742188" y="96139"/>
                  </a:cubicBezTo>
                  <a:lnTo>
                    <a:pt x="744474" y="94361"/>
                  </a:lnTo>
                  <a:lnTo>
                    <a:pt x="741934" y="94361"/>
                  </a:lnTo>
                  <a:cubicBezTo>
                    <a:pt x="739902" y="80137"/>
                    <a:pt x="735584" y="67056"/>
                    <a:pt x="728980" y="55245"/>
                  </a:cubicBezTo>
                  <a:cubicBezTo>
                    <a:pt x="719582" y="37846"/>
                    <a:pt x="706501" y="24257"/>
                    <a:pt x="689737" y="14478"/>
                  </a:cubicBezTo>
                  <a:cubicBezTo>
                    <a:pt x="673227" y="4826"/>
                    <a:pt x="654304" y="0"/>
                    <a:pt x="633095" y="0"/>
                  </a:cubicBezTo>
                  <a:cubicBezTo>
                    <a:pt x="612140" y="0"/>
                    <a:pt x="593090" y="4953"/>
                    <a:pt x="576199" y="14986"/>
                  </a:cubicBezTo>
                  <a:cubicBezTo>
                    <a:pt x="559308" y="25019"/>
                    <a:pt x="546100" y="38608"/>
                    <a:pt x="536321" y="55880"/>
                  </a:cubicBezTo>
                  <a:cubicBezTo>
                    <a:pt x="526796" y="73152"/>
                    <a:pt x="521970" y="92837"/>
                    <a:pt x="521970" y="115189"/>
                  </a:cubicBezTo>
                  <a:cubicBezTo>
                    <a:pt x="521970" y="137541"/>
                    <a:pt x="526923" y="157353"/>
                    <a:pt x="537083" y="174752"/>
                  </a:cubicBezTo>
                  <a:cubicBezTo>
                    <a:pt x="547116" y="192151"/>
                    <a:pt x="561086" y="205867"/>
                    <a:pt x="578993" y="215773"/>
                  </a:cubicBezTo>
                  <a:close/>
                  <a:moveTo>
                    <a:pt x="697484" y="94488"/>
                  </a:moveTo>
                  <a:lnTo>
                    <a:pt x="567817" y="94488"/>
                  </a:lnTo>
                  <a:cubicBezTo>
                    <a:pt x="569214" y="87376"/>
                    <a:pt x="571500" y="80772"/>
                    <a:pt x="574802" y="74803"/>
                  </a:cubicBezTo>
                  <a:cubicBezTo>
                    <a:pt x="580517" y="64135"/>
                    <a:pt x="588391" y="55880"/>
                    <a:pt x="598424" y="50038"/>
                  </a:cubicBezTo>
                  <a:cubicBezTo>
                    <a:pt x="608584" y="44069"/>
                    <a:pt x="620141" y="41148"/>
                    <a:pt x="633095" y="41148"/>
                  </a:cubicBezTo>
                  <a:cubicBezTo>
                    <a:pt x="646176" y="41148"/>
                    <a:pt x="657733" y="44069"/>
                    <a:pt x="667639" y="50038"/>
                  </a:cubicBezTo>
                  <a:cubicBezTo>
                    <a:pt x="677545" y="56007"/>
                    <a:pt x="685292" y="64135"/>
                    <a:pt x="691134" y="74676"/>
                  </a:cubicBezTo>
                  <a:cubicBezTo>
                    <a:pt x="693928" y="79629"/>
                    <a:pt x="696087" y="86233"/>
                    <a:pt x="697484" y="94488"/>
                  </a:cubicBezTo>
                  <a:close/>
                  <a:moveTo>
                    <a:pt x="949198" y="10795"/>
                  </a:moveTo>
                  <a:cubicBezTo>
                    <a:pt x="934847" y="3683"/>
                    <a:pt x="918464" y="0"/>
                    <a:pt x="900176" y="0"/>
                  </a:cubicBezTo>
                  <a:cubicBezTo>
                    <a:pt x="878459" y="0"/>
                    <a:pt x="859536" y="4826"/>
                    <a:pt x="843280" y="14224"/>
                  </a:cubicBezTo>
                  <a:cubicBezTo>
                    <a:pt x="837946" y="17399"/>
                    <a:pt x="832993" y="21082"/>
                    <a:pt x="828548" y="25400"/>
                  </a:cubicBezTo>
                  <a:lnTo>
                    <a:pt x="828548" y="2032"/>
                  </a:lnTo>
                  <a:lnTo>
                    <a:pt x="784733" y="2032"/>
                  </a:lnTo>
                  <a:lnTo>
                    <a:pt x="784733" y="228600"/>
                  </a:lnTo>
                  <a:lnTo>
                    <a:pt x="829691" y="228600"/>
                  </a:lnTo>
                  <a:lnTo>
                    <a:pt x="829691" y="109982"/>
                  </a:lnTo>
                  <a:cubicBezTo>
                    <a:pt x="829691" y="95377"/>
                    <a:pt x="832358" y="83058"/>
                    <a:pt x="837565" y="73025"/>
                  </a:cubicBezTo>
                  <a:cubicBezTo>
                    <a:pt x="842899" y="62992"/>
                    <a:pt x="850392" y="55372"/>
                    <a:pt x="860171" y="50038"/>
                  </a:cubicBezTo>
                  <a:cubicBezTo>
                    <a:pt x="869950" y="44704"/>
                    <a:pt x="881507" y="42164"/>
                    <a:pt x="894969" y="42164"/>
                  </a:cubicBezTo>
                  <a:cubicBezTo>
                    <a:pt x="912622" y="42164"/>
                    <a:pt x="926211" y="46990"/>
                    <a:pt x="935609" y="56769"/>
                  </a:cubicBezTo>
                  <a:cubicBezTo>
                    <a:pt x="945007" y="66548"/>
                    <a:pt x="949833" y="81280"/>
                    <a:pt x="949833" y="101092"/>
                  </a:cubicBezTo>
                  <a:lnTo>
                    <a:pt x="949833" y="228600"/>
                  </a:lnTo>
                  <a:lnTo>
                    <a:pt x="994918" y="228600"/>
                  </a:lnTo>
                  <a:lnTo>
                    <a:pt x="994918" y="98298"/>
                  </a:lnTo>
                  <a:cubicBezTo>
                    <a:pt x="994918" y="76581"/>
                    <a:pt x="990854" y="58420"/>
                    <a:pt x="982726" y="43688"/>
                  </a:cubicBezTo>
                  <a:cubicBezTo>
                    <a:pt x="974725" y="28956"/>
                    <a:pt x="963549" y="18034"/>
                    <a:pt x="949198" y="10795"/>
                  </a:cubicBezTo>
                </a:path>
              </a:pathLst>
            </a:custGeom>
            <a:solidFill>
              <a:srgbClr val="332C2C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500" y="63500"/>
              <a:ext cx="994918" cy="306197"/>
            </a:xfrm>
            <a:custGeom>
              <a:avLst/>
              <a:gdLst/>
              <a:ahLst/>
              <a:cxnLst/>
              <a:rect l="l" t="t" r="r" b="b"/>
              <a:pathLst>
                <a:path w="994918" h="306197">
                  <a:moveTo>
                    <a:pt x="56515" y="215646"/>
                  </a:moveTo>
                  <a:cubicBezTo>
                    <a:pt x="73914" y="225552"/>
                    <a:pt x="93472" y="230505"/>
                    <a:pt x="115189" y="230505"/>
                  </a:cubicBezTo>
                  <a:cubicBezTo>
                    <a:pt x="137160" y="230505"/>
                    <a:pt x="156845" y="225552"/>
                    <a:pt x="174498" y="215646"/>
                  </a:cubicBezTo>
                  <a:cubicBezTo>
                    <a:pt x="192024" y="205740"/>
                    <a:pt x="205740" y="192151"/>
                    <a:pt x="215773" y="174625"/>
                  </a:cubicBezTo>
                  <a:cubicBezTo>
                    <a:pt x="225679" y="157226"/>
                    <a:pt x="230632" y="137287"/>
                    <a:pt x="230632" y="115062"/>
                  </a:cubicBezTo>
                  <a:cubicBezTo>
                    <a:pt x="230632" y="92456"/>
                    <a:pt x="225679" y="72517"/>
                    <a:pt x="215773" y="55372"/>
                  </a:cubicBezTo>
                  <a:cubicBezTo>
                    <a:pt x="205740" y="38100"/>
                    <a:pt x="192151" y="24511"/>
                    <a:pt x="174625" y="14732"/>
                  </a:cubicBezTo>
                  <a:cubicBezTo>
                    <a:pt x="157226" y="4953"/>
                    <a:pt x="137414" y="0"/>
                    <a:pt x="115189" y="0"/>
                  </a:cubicBezTo>
                  <a:cubicBezTo>
                    <a:pt x="93218" y="0"/>
                    <a:pt x="73660" y="4953"/>
                    <a:pt x="56261" y="14732"/>
                  </a:cubicBezTo>
                  <a:cubicBezTo>
                    <a:pt x="38989" y="24511"/>
                    <a:pt x="25273" y="38100"/>
                    <a:pt x="15240" y="55372"/>
                  </a:cubicBezTo>
                  <a:cubicBezTo>
                    <a:pt x="5207" y="72644"/>
                    <a:pt x="0" y="92583"/>
                    <a:pt x="0" y="115189"/>
                  </a:cubicBezTo>
                  <a:cubicBezTo>
                    <a:pt x="0" y="137414"/>
                    <a:pt x="5080" y="157353"/>
                    <a:pt x="15240" y="174752"/>
                  </a:cubicBezTo>
                  <a:cubicBezTo>
                    <a:pt x="25400" y="192151"/>
                    <a:pt x="38989" y="205867"/>
                    <a:pt x="56515" y="215773"/>
                  </a:cubicBezTo>
                  <a:close/>
                  <a:moveTo>
                    <a:pt x="151384" y="179705"/>
                  </a:moveTo>
                  <a:cubicBezTo>
                    <a:pt x="140970" y="185674"/>
                    <a:pt x="128905" y="188722"/>
                    <a:pt x="115189" y="188722"/>
                  </a:cubicBezTo>
                  <a:cubicBezTo>
                    <a:pt x="101981" y="188722"/>
                    <a:pt x="90170" y="185674"/>
                    <a:pt x="79756" y="179705"/>
                  </a:cubicBezTo>
                  <a:cubicBezTo>
                    <a:pt x="69342" y="173736"/>
                    <a:pt x="60960" y="165100"/>
                    <a:pt x="54737" y="154051"/>
                  </a:cubicBezTo>
                  <a:cubicBezTo>
                    <a:pt x="48514" y="143002"/>
                    <a:pt x="45466" y="129921"/>
                    <a:pt x="45466" y="115062"/>
                  </a:cubicBezTo>
                  <a:cubicBezTo>
                    <a:pt x="45466" y="99949"/>
                    <a:pt x="48514" y="86995"/>
                    <a:pt x="54737" y="75946"/>
                  </a:cubicBezTo>
                  <a:cubicBezTo>
                    <a:pt x="60960" y="64897"/>
                    <a:pt x="69342" y="56388"/>
                    <a:pt x="79756" y="50419"/>
                  </a:cubicBezTo>
                  <a:cubicBezTo>
                    <a:pt x="90170" y="44450"/>
                    <a:pt x="102108" y="41275"/>
                    <a:pt x="115570" y="41275"/>
                  </a:cubicBezTo>
                  <a:cubicBezTo>
                    <a:pt x="129032" y="41275"/>
                    <a:pt x="140970" y="44323"/>
                    <a:pt x="151384" y="50419"/>
                  </a:cubicBezTo>
                  <a:cubicBezTo>
                    <a:pt x="161798" y="56515"/>
                    <a:pt x="170053" y="65024"/>
                    <a:pt x="176149" y="75946"/>
                  </a:cubicBezTo>
                  <a:cubicBezTo>
                    <a:pt x="182245" y="86868"/>
                    <a:pt x="185293" y="99949"/>
                    <a:pt x="185293" y="115062"/>
                  </a:cubicBezTo>
                  <a:cubicBezTo>
                    <a:pt x="185293" y="129921"/>
                    <a:pt x="182245" y="142875"/>
                    <a:pt x="176149" y="154051"/>
                  </a:cubicBezTo>
                  <a:cubicBezTo>
                    <a:pt x="170053" y="165227"/>
                    <a:pt x="161798" y="173609"/>
                    <a:pt x="151384" y="179705"/>
                  </a:cubicBezTo>
                  <a:close/>
                  <a:moveTo>
                    <a:pt x="335280" y="216916"/>
                  </a:moveTo>
                  <a:cubicBezTo>
                    <a:pt x="351282" y="226060"/>
                    <a:pt x="369062" y="230632"/>
                    <a:pt x="388747" y="230632"/>
                  </a:cubicBezTo>
                  <a:cubicBezTo>
                    <a:pt x="410210" y="230632"/>
                    <a:pt x="429514" y="225806"/>
                    <a:pt x="446659" y="216027"/>
                  </a:cubicBezTo>
                  <a:cubicBezTo>
                    <a:pt x="463804" y="206248"/>
                    <a:pt x="477266" y="192659"/>
                    <a:pt x="487045" y="175260"/>
                  </a:cubicBezTo>
                  <a:cubicBezTo>
                    <a:pt x="496951" y="157988"/>
                    <a:pt x="501777" y="137922"/>
                    <a:pt x="501777" y="115189"/>
                  </a:cubicBezTo>
                  <a:cubicBezTo>
                    <a:pt x="501777" y="92710"/>
                    <a:pt x="496951" y="72771"/>
                    <a:pt x="487045" y="55372"/>
                  </a:cubicBezTo>
                  <a:cubicBezTo>
                    <a:pt x="477266" y="37973"/>
                    <a:pt x="463804" y="24384"/>
                    <a:pt x="446532" y="14605"/>
                  </a:cubicBezTo>
                  <a:cubicBezTo>
                    <a:pt x="429387" y="4826"/>
                    <a:pt x="410210" y="0"/>
                    <a:pt x="388747" y="0"/>
                  </a:cubicBezTo>
                  <a:cubicBezTo>
                    <a:pt x="368935" y="0"/>
                    <a:pt x="351028" y="4572"/>
                    <a:pt x="335026" y="13589"/>
                  </a:cubicBezTo>
                  <a:cubicBezTo>
                    <a:pt x="327914" y="17526"/>
                    <a:pt x="321564" y="22225"/>
                    <a:pt x="315849" y="27813"/>
                  </a:cubicBezTo>
                  <a:lnTo>
                    <a:pt x="315849" y="2032"/>
                  </a:lnTo>
                  <a:lnTo>
                    <a:pt x="272034" y="2032"/>
                  </a:lnTo>
                  <a:lnTo>
                    <a:pt x="272034" y="306197"/>
                  </a:lnTo>
                  <a:lnTo>
                    <a:pt x="316992" y="306197"/>
                  </a:lnTo>
                  <a:lnTo>
                    <a:pt x="316992" y="203327"/>
                  </a:lnTo>
                  <a:cubicBezTo>
                    <a:pt x="322453" y="208534"/>
                    <a:pt x="328549" y="213106"/>
                    <a:pt x="335280" y="216916"/>
                  </a:cubicBezTo>
                  <a:close/>
                  <a:moveTo>
                    <a:pt x="422402" y="179832"/>
                  </a:moveTo>
                  <a:cubicBezTo>
                    <a:pt x="411988" y="185801"/>
                    <a:pt x="400177" y="188849"/>
                    <a:pt x="386715" y="188849"/>
                  </a:cubicBezTo>
                  <a:cubicBezTo>
                    <a:pt x="373253" y="188849"/>
                    <a:pt x="361315" y="185801"/>
                    <a:pt x="350647" y="179832"/>
                  </a:cubicBezTo>
                  <a:cubicBezTo>
                    <a:pt x="339979" y="173863"/>
                    <a:pt x="331851" y="165227"/>
                    <a:pt x="325628" y="154178"/>
                  </a:cubicBezTo>
                  <a:cubicBezTo>
                    <a:pt x="319659" y="143002"/>
                    <a:pt x="316611" y="130048"/>
                    <a:pt x="316611" y="115189"/>
                  </a:cubicBezTo>
                  <a:cubicBezTo>
                    <a:pt x="316611" y="100330"/>
                    <a:pt x="319659" y="87503"/>
                    <a:pt x="325628" y="76581"/>
                  </a:cubicBezTo>
                  <a:cubicBezTo>
                    <a:pt x="331851" y="65532"/>
                    <a:pt x="340106" y="57023"/>
                    <a:pt x="350647" y="50800"/>
                  </a:cubicBezTo>
                  <a:cubicBezTo>
                    <a:pt x="361188" y="44577"/>
                    <a:pt x="373253" y="41529"/>
                    <a:pt x="386715" y="41529"/>
                  </a:cubicBezTo>
                  <a:cubicBezTo>
                    <a:pt x="400177" y="41529"/>
                    <a:pt x="411988" y="44577"/>
                    <a:pt x="422402" y="50800"/>
                  </a:cubicBezTo>
                  <a:cubicBezTo>
                    <a:pt x="432943" y="57023"/>
                    <a:pt x="441325" y="65532"/>
                    <a:pt x="447421" y="76581"/>
                  </a:cubicBezTo>
                  <a:cubicBezTo>
                    <a:pt x="453644" y="87503"/>
                    <a:pt x="456819" y="100457"/>
                    <a:pt x="456819" y="115189"/>
                  </a:cubicBezTo>
                  <a:cubicBezTo>
                    <a:pt x="456819" y="129921"/>
                    <a:pt x="453644" y="143002"/>
                    <a:pt x="447421" y="154178"/>
                  </a:cubicBezTo>
                  <a:cubicBezTo>
                    <a:pt x="441325" y="165227"/>
                    <a:pt x="432943" y="173736"/>
                    <a:pt x="422402" y="179832"/>
                  </a:cubicBezTo>
                  <a:close/>
                  <a:moveTo>
                    <a:pt x="578993" y="215773"/>
                  </a:moveTo>
                  <a:cubicBezTo>
                    <a:pt x="596773" y="225679"/>
                    <a:pt x="617347" y="230632"/>
                    <a:pt x="640715" y="230632"/>
                  </a:cubicBezTo>
                  <a:cubicBezTo>
                    <a:pt x="658622" y="230632"/>
                    <a:pt x="675005" y="227457"/>
                    <a:pt x="690118" y="221107"/>
                  </a:cubicBezTo>
                  <a:cubicBezTo>
                    <a:pt x="705358" y="214757"/>
                    <a:pt x="719455" y="203581"/>
                    <a:pt x="732663" y="187833"/>
                  </a:cubicBezTo>
                  <a:lnTo>
                    <a:pt x="705866" y="156845"/>
                  </a:lnTo>
                  <a:cubicBezTo>
                    <a:pt x="694563" y="169926"/>
                    <a:pt x="683895" y="178562"/>
                    <a:pt x="673989" y="182753"/>
                  </a:cubicBezTo>
                  <a:cubicBezTo>
                    <a:pt x="663956" y="186817"/>
                    <a:pt x="653161" y="188849"/>
                    <a:pt x="641477" y="188849"/>
                  </a:cubicBezTo>
                  <a:cubicBezTo>
                    <a:pt x="626491" y="188849"/>
                    <a:pt x="613410" y="185801"/>
                    <a:pt x="601980" y="179705"/>
                  </a:cubicBezTo>
                  <a:cubicBezTo>
                    <a:pt x="590550" y="173609"/>
                    <a:pt x="581787" y="165100"/>
                    <a:pt x="575564" y="154305"/>
                  </a:cubicBezTo>
                  <a:cubicBezTo>
                    <a:pt x="571627" y="147701"/>
                    <a:pt x="568960" y="140335"/>
                    <a:pt x="567563" y="132207"/>
                  </a:cubicBezTo>
                  <a:lnTo>
                    <a:pt x="742950" y="132207"/>
                  </a:lnTo>
                  <a:cubicBezTo>
                    <a:pt x="742950" y="125349"/>
                    <a:pt x="742950" y="121285"/>
                    <a:pt x="743077" y="119761"/>
                  </a:cubicBezTo>
                  <a:cubicBezTo>
                    <a:pt x="743331" y="118237"/>
                    <a:pt x="743331" y="116713"/>
                    <a:pt x="743331" y="115062"/>
                  </a:cubicBezTo>
                  <a:cubicBezTo>
                    <a:pt x="743331" y="108458"/>
                    <a:pt x="742950" y="102235"/>
                    <a:pt x="742188" y="96139"/>
                  </a:cubicBezTo>
                  <a:lnTo>
                    <a:pt x="744474" y="94361"/>
                  </a:lnTo>
                  <a:lnTo>
                    <a:pt x="741934" y="94361"/>
                  </a:lnTo>
                  <a:cubicBezTo>
                    <a:pt x="739902" y="80137"/>
                    <a:pt x="735584" y="67056"/>
                    <a:pt x="728980" y="55245"/>
                  </a:cubicBezTo>
                  <a:cubicBezTo>
                    <a:pt x="719582" y="37846"/>
                    <a:pt x="706501" y="24257"/>
                    <a:pt x="689737" y="14478"/>
                  </a:cubicBezTo>
                  <a:cubicBezTo>
                    <a:pt x="673227" y="4826"/>
                    <a:pt x="654304" y="0"/>
                    <a:pt x="633095" y="0"/>
                  </a:cubicBezTo>
                  <a:cubicBezTo>
                    <a:pt x="612140" y="0"/>
                    <a:pt x="593090" y="4953"/>
                    <a:pt x="576199" y="14986"/>
                  </a:cubicBezTo>
                  <a:cubicBezTo>
                    <a:pt x="559308" y="25019"/>
                    <a:pt x="546100" y="38608"/>
                    <a:pt x="536321" y="55880"/>
                  </a:cubicBezTo>
                  <a:cubicBezTo>
                    <a:pt x="526796" y="73152"/>
                    <a:pt x="521970" y="92837"/>
                    <a:pt x="521970" y="115189"/>
                  </a:cubicBezTo>
                  <a:cubicBezTo>
                    <a:pt x="521970" y="137541"/>
                    <a:pt x="526923" y="157353"/>
                    <a:pt x="537083" y="174752"/>
                  </a:cubicBezTo>
                  <a:cubicBezTo>
                    <a:pt x="547116" y="192151"/>
                    <a:pt x="561086" y="205867"/>
                    <a:pt x="578993" y="215773"/>
                  </a:cubicBezTo>
                  <a:close/>
                  <a:moveTo>
                    <a:pt x="697484" y="94488"/>
                  </a:moveTo>
                  <a:lnTo>
                    <a:pt x="567817" y="94488"/>
                  </a:lnTo>
                  <a:cubicBezTo>
                    <a:pt x="569214" y="87376"/>
                    <a:pt x="571500" y="80772"/>
                    <a:pt x="574802" y="74803"/>
                  </a:cubicBezTo>
                  <a:cubicBezTo>
                    <a:pt x="580517" y="64135"/>
                    <a:pt x="588391" y="55880"/>
                    <a:pt x="598424" y="50038"/>
                  </a:cubicBezTo>
                  <a:cubicBezTo>
                    <a:pt x="608584" y="44069"/>
                    <a:pt x="620141" y="41148"/>
                    <a:pt x="633095" y="41148"/>
                  </a:cubicBezTo>
                  <a:cubicBezTo>
                    <a:pt x="646176" y="41148"/>
                    <a:pt x="657733" y="44069"/>
                    <a:pt x="667639" y="50038"/>
                  </a:cubicBezTo>
                  <a:cubicBezTo>
                    <a:pt x="677545" y="56007"/>
                    <a:pt x="685292" y="64135"/>
                    <a:pt x="691134" y="74676"/>
                  </a:cubicBezTo>
                  <a:cubicBezTo>
                    <a:pt x="693928" y="79629"/>
                    <a:pt x="696087" y="86233"/>
                    <a:pt x="697484" y="94488"/>
                  </a:cubicBezTo>
                  <a:close/>
                  <a:moveTo>
                    <a:pt x="949198" y="10795"/>
                  </a:moveTo>
                  <a:cubicBezTo>
                    <a:pt x="934847" y="3683"/>
                    <a:pt x="918464" y="0"/>
                    <a:pt x="900176" y="0"/>
                  </a:cubicBezTo>
                  <a:cubicBezTo>
                    <a:pt x="878459" y="0"/>
                    <a:pt x="859536" y="4826"/>
                    <a:pt x="843280" y="14224"/>
                  </a:cubicBezTo>
                  <a:cubicBezTo>
                    <a:pt x="837946" y="17399"/>
                    <a:pt x="832993" y="21082"/>
                    <a:pt x="828548" y="25400"/>
                  </a:cubicBezTo>
                  <a:lnTo>
                    <a:pt x="828548" y="2032"/>
                  </a:lnTo>
                  <a:lnTo>
                    <a:pt x="784733" y="2032"/>
                  </a:lnTo>
                  <a:lnTo>
                    <a:pt x="784733" y="228600"/>
                  </a:lnTo>
                  <a:lnTo>
                    <a:pt x="829691" y="228600"/>
                  </a:lnTo>
                  <a:lnTo>
                    <a:pt x="829691" y="109982"/>
                  </a:lnTo>
                  <a:cubicBezTo>
                    <a:pt x="829691" y="95377"/>
                    <a:pt x="832358" y="83058"/>
                    <a:pt x="837565" y="73025"/>
                  </a:cubicBezTo>
                  <a:cubicBezTo>
                    <a:pt x="842899" y="62992"/>
                    <a:pt x="850392" y="55372"/>
                    <a:pt x="860171" y="50038"/>
                  </a:cubicBezTo>
                  <a:cubicBezTo>
                    <a:pt x="869950" y="44704"/>
                    <a:pt x="881507" y="42164"/>
                    <a:pt x="894969" y="42164"/>
                  </a:cubicBezTo>
                  <a:cubicBezTo>
                    <a:pt x="912622" y="42164"/>
                    <a:pt x="926211" y="46990"/>
                    <a:pt x="935609" y="56769"/>
                  </a:cubicBezTo>
                  <a:cubicBezTo>
                    <a:pt x="945007" y="66548"/>
                    <a:pt x="949833" y="81280"/>
                    <a:pt x="949833" y="101092"/>
                  </a:cubicBezTo>
                  <a:lnTo>
                    <a:pt x="949833" y="228600"/>
                  </a:lnTo>
                  <a:lnTo>
                    <a:pt x="994918" y="228600"/>
                  </a:lnTo>
                  <a:lnTo>
                    <a:pt x="994918" y="98298"/>
                  </a:lnTo>
                  <a:cubicBezTo>
                    <a:pt x="994918" y="76581"/>
                    <a:pt x="990854" y="58420"/>
                    <a:pt x="982726" y="43688"/>
                  </a:cubicBezTo>
                  <a:cubicBezTo>
                    <a:pt x="974725" y="28956"/>
                    <a:pt x="963549" y="18034"/>
                    <a:pt x="949198" y="10795"/>
                  </a:cubicBezTo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881501" y="1152515"/>
            <a:ext cx="16805881" cy="1767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8"/>
              </a:lnSpc>
            </a:pP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Utilizing effective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feedback techniques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can enhance the appraisal process. Techniques like the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sandwich method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(positive-negative-positive) can help deliver constructive criticism while maintaining a positive atmosphere, encouraging </a:t>
            </a:r>
            <a:r>
              <a:rPr lang="en-US" sz="314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open communication</a:t>
            </a:r>
            <a:r>
              <a:rPr lang="en-US" sz="3149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63503" y="-63503"/>
            <a:ext cx="18414997" cy="10413997"/>
            <a:chOff x="0" y="0"/>
            <a:chExt cx="18415000" cy="104140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0" y="0"/>
                  </a:moveTo>
                  <a:lnTo>
                    <a:pt x="0" y="10287000"/>
                  </a:lnTo>
                  <a:lnTo>
                    <a:pt x="18288000" y="102870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F5F2EE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1683512" y="3176016"/>
              <a:ext cx="5229225" cy="5229225"/>
            </a:xfrm>
            <a:custGeom>
              <a:avLst/>
              <a:gdLst/>
              <a:ahLst/>
              <a:cxnLst/>
              <a:rect l="l" t="t" r="r" b="b"/>
              <a:pathLst>
                <a:path w="5229225" h="5229225">
                  <a:moveTo>
                    <a:pt x="0" y="5229225"/>
                  </a:moveTo>
                  <a:lnTo>
                    <a:pt x="5229225" y="5229225"/>
                  </a:lnTo>
                  <a:lnTo>
                    <a:pt x="5229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690611" y="3171749"/>
            <a:ext cx="5095875" cy="5095865"/>
          </a:xfrm>
          <a:custGeom>
            <a:avLst/>
            <a:gdLst/>
            <a:ahLst/>
            <a:cxnLst/>
            <a:rect l="l" t="t" r="r" b="b"/>
            <a:pathLst>
              <a:path w="5095875" h="5095865">
                <a:moveTo>
                  <a:pt x="0" y="0"/>
                </a:moveTo>
                <a:lnTo>
                  <a:pt x="5095875" y="0"/>
                </a:lnTo>
                <a:lnTo>
                  <a:pt x="5095875" y="5095865"/>
                </a:lnTo>
                <a:lnTo>
                  <a:pt x="0" y="50958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-63436" y="484708"/>
            <a:ext cx="18414940" cy="174622"/>
            <a:chOff x="0" y="0"/>
            <a:chExt cx="18414936" cy="174625"/>
          </a:xfrm>
        </p:grpSpPr>
        <p:sp>
          <p:nvSpPr>
            <p:cNvPr id="7" name="Freeform 7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3500" y="63500"/>
              <a:ext cx="18288000" cy="47625"/>
            </a:xfrm>
            <a:custGeom>
              <a:avLst/>
              <a:gdLst/>
              <a:ahLst/>
              <a:cxnLst/>
              <a:rect l="l" t="t" r="r" b="b"/>
              <a:pathLst>
                <a:path w="18288000" h="47625">
                  <a:moveTo>
                    <a:pt x="0" y="0"/>
                  </a:moveTo>
                  <a:lnTo>
                    <a:pt x="0" y="47625"/>
                  </a:lnTo>
                  <a:lnTo>
                    <a:pt x="18288000" y="47625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332C2C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1850900" y="5594995"/>
            <a:ext cx="6437100" cy="4692005"/>
          </a:xfrm>
          <a:custGeom>
            <a:avLst/>
            <a:gdLst/>
            <a:ahLst/>
            <a:cxnLst/>
            <a:rect l="l" t="t" r="r" b="b"/>
            <a:pathLst>
              <a:path w="6437100" h="4692005">
                <a:moveTo>
                  <a:pt x="0" y="0"/>
                </a:moveTo>
                <a:lnTo>
                  <a:pt x="6437100" y="0"/>
                </a:lnTo>
                <a:lnTo>
                  <a:pt x="6437100" y="4692005"/>
                </a:lnTo>
                <a:lnTo>
                  <a:pt x="0" y="46920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9753600"/>
            <a:ext cx="18288000" cy="63503"/>
          </a:xfrm>
          <a:custGeom>
            <a:avLst/>
            <a:gdLst/>
            <a:ahLst/>
            <a:cxnLst/>
            <a:rect l="l" t="t" r="r" b="b"/>
            <a:pathLst>
              <a:path w="18288000" h="63503">
                <a:moveTo>
                  <a:pt x="0" y="0"/>
                </a:moveTo>
                <a:lnTo>
                  <a:pt x="18288000" y="0"/>
                </a:lnTo>
                <a:lnTo>
                  <a:pt x="18288000" y="63503"/>
                </a:lnTo>
                <a:lnTo>
                  <a:pt x="0" y="63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373666" y="4287460"/>
            <a:ext cx="2578256" cy="402879"/>
          </a:xfrm>
          <a:custGeom>
            <a:avLst/>
            <a:gdLst/>
            <a:ahLst/>
            <a:cxnLst/>
            <a:rect l="l" t="t" r="r" b="b"/>
            <a:pathLst>
              <a:path w="2578256" h="402879">
                <a:moveTo>
                  <a:pt x="0" y="0"/>
                </a:moveTo>
                <a:lnTo>
                  <a:pt x="2578255" y="0"/>
                </a:lnTo>
                <a:lnTo>
                  <a:pt x="2578255" y="402879"/>
                </a:lnTo>
                <a:lnTo>
                  <a:pt x="0" y="4028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330130" y="5144710"/>
            <a:ext cx="3722037" cy="470802"/>
          </a:xfrm>
          <a:custGeom>
            <a:avLst/>
            <a:gdLst/>
            <a:ahLst/>
            <a:cxnLst/>
            <a:rect l="l" t="t" r="r" b="b"/>
            <a:pathLst>
              <a:path w="3722037" h="470802">
                <a:moveTo>
                  <a:pt x="0" y="0"/>
                </a:moveTo>
                <a:lnTo>
                  <a:pt x="3722037" y="0"/>
                </a:lnTo>
                <a:lnTo>
                  <a:pt x="3722037" y="470801"/>
                </a:lnTo>
                <a:lnTo>
                  <a:pt x="0" y="4708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966449" y="3868360"/>
            <a:ext cx="1845564" cy="470802"/>
          </a:xfrm>
          <a:custGeom>
            <a:avLst/>
            <a:gdLst/>
            <a:ahLst/>
            <a:cxnLst/>
            <a:rect l="l" t="t" r="r" b="b"/>
            <a:pathLst>
              <a:path w="1845564" h="470802">
                <a:moveTo>
                  <a:pt x="0" y="0"/>
                </a:moveTo>
                <a:lnTo>
                  <a:pt x="1845564" y="0"/>
                </a:lnTo>
                <a:lnTo>
                  <a:pt x="1845564" y="470801"/>
                </a:lnTo>
                <a:lnTo>
                  <a:pt x="0" y="4708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417957" y="3435467"/>
            <a:ext cx="7467209" cy="2983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3"/>
              </a:lnSpc>
            </a:pP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Recognition is a vital part of performance appraisal. Acknowledging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employee achievements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boosts morale and reinforces desired behaviors. Implementing a </a:t>
            </a:r>
            <a:r>
              <a:rPr lang="en-US" sz="27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recognition program</a:t>
            </a:r>
            <a:r>
              <a:rPr lang="en-US" sz="2755">
                <a:solidFill>
                  <a:srgbClr val="332C2C"/>
                </a:solidFill>
                <a:latin typeface="Montserrat"/>
                <a:ea typeface="Montserrat"/>
                <a:cs typeface="Montserrat"/>
                <a:sym typeface="Montserrat"/>
              </a:rPr>
              <a:t> can motivate employees to continue performing at their best.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92506" y="1494815"/>
            <a:ext cx="7686704" cy="67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59"/>
              </a:lnSpc>
            </a:pPr>
            <a:r>
              <a:rPr lang="en-US" sz="3900" b="1">
                <a:solidFill>
                  <a:srgbClr val="332C2C"/>
                </a:solidFill>
                <a:latin typeface="Abhaya Libre Medium"/>
                <a:ea typeface="Abhaya Libre Medium"/>
                <a:cs typeface="Abhaya Libre Medium"/>
                <a:sym typeface="Abhaya Libre Medium"/>
              </a:rPr>
              <a:t>Recognizing Employee Achievements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516</Words>
  <Application>Microsoft Office PowerPoint</Application>
  <PresentationFormat>Custom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DFKai-SB</vt:lpstr>
      <vt:lpstr>Times New Roman</vt:lpstr>
      <vt:lpstr>Aharoni</vt:lpstr>
      <vt:lpstr>Calibri</vt:lpstr>
      <vt:lpstr>Montserrat</vt:lpstr>
      <vt:lpstr>Abhaya Libre Medium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slidesgo-performance-appraisal-20241207073803E8GQ.pdf</dc:title>
  <cp:lastModifiedBy>DLL</cp:lastModifiedBy>
  <cp:revision>2</cp:revision>
  <dcterms:created xsi:type="dcterms:W3CDTF">2006-08-16T00:00:00Z</dcterms:created>
  <dcterms:modified xsi:type="dcterms:W3CDTF">2024-12-07T08:01:46Z</dcterms:modified>
  <dc:identifier>DAGYl9_TUKY</dc:identifier>
</cp:coreProperties>
</file>