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Black" pitchFamily="34" charset="0"/>
      <p:bold r:id="rId15"/>
    </p:embeddedFont>
    <p:embeddedFont>
      <p:font typeface="DFKai-SB" pitchFamily="65" charset="-120"/>
      <p:regular r:id="rId16"/>
    </p:embeddedFont>
    <p:embeddedFont>
      <p:font typeface="Aharoni" pitchFamily="2" charset="-79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ontserrat" charset="0"/>
      <p:regular r:id="rId22"/>
    </p:embeddedFont>
    <p:embeddedFont>
      <p:font typeface="Abhaya Libre Medium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2.png"/><Relationship Id="rId7" Type="http://schemas.openxmlformats.org/officeDocument/2006/relationships/image" Target="../media/image62.sv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19.svg"/><Relationship Id="rId9" Type="http://schemas.openxmlformats.org/officeDocument/2006/relationships/image" Target="../media/image6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6.svg"/><Relationship Id="rId7" Type="http://schemas.openxmlformats.org/officeDocument/2006/relationships/image" Target="../media/image69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19.png"/><Relationship Id="rId4" Type="http://schemas.openxmlformats.org/officeDocument/2006/relationships/image" Target="../media/image42.jpeg"/><Relationship Id="rId9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32.sv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6.sv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4.svg"/><Relationship Id="rId9" Type="http://schemas.openxmlformats.org/officeDocument/2006/relationships/image" Target="../media/image3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39.sv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43.svg"/><Relationship Id="rId5" Type="http://schemas.openxmlformats.org/officeDocument/2006/relationships/image" Target="../media/image4.png"/><Relationship Id="rId10" Type="http://schemas.openxmlformats.org/officeDocument/2006/relationships/image" Target="../media/image27.png"/><Relationship Id="rId4" Type="http://schemas.openxmlformats.org/officeDocument/2006/relationships/image" Target="../media/image4.svg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2.png"/><Relationship Id="rId7" Type="http://schemas.openxmlformats.org/officeDocument/2006/relationships/image" Target="../media/image49.sv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53.svg"/><Relationship Id="rId5" Type="http://schemas.openxmlformats.org/officeDocument/2006/relationships/image" Target="../media/image13.png"/><Relationship Id="rId10" Type="http://schemas.openxmlformats.org/officeDocument/2006/relationships/image" Target="../media/image33.png"/><Relationship Id="rId4" Type="http://schemas.openxmlformats.org/officeDocument/2006/relationships/image" Target="../media/image19.sv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150" y="476885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performance management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22HRM3CC14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0" y="5835650"/>
            <a:ext cx="929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Performance management process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636" b="-8687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40802"/>
            <a:ext cx="7587120" cy="4891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5"/>
              </a:lnSpc>
            </a:pPr>
            <a:r>
              <a:rPr lang="en-US" sz="532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Training and Development</a:t>
            </a:r>
          </a:p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Investing in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professional development is essential for enhancing team capabilities. Supervisors should prioritize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learning opportunities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that align with individual and organizational goals to foster a culture of continuous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improvement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496" b="-8456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15104"/>
            <a:ext cx="7214359" cy="448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Measuring Success</a:t>
            </a:r>
          </a:p>
          <a:p>
            <a:pPr algn="l">
              <a:lnSpc>
                <a:spcPts val="3350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To navigate the performance maze effectively, supervisors must establish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metrics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to measure success. Regularly assessing performance against set goals helps in understanding progress and identifying areas for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enhancement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39"/>
            <a:ext cx="5095875" cy="5095875"/>
          </a:xfrm>
          <a:custGeom>
            <a:avLst/>
            <a:gdLst/>
            <a:ahLst/>
            <a:cxnLst/>
            <a:rect l="l" t="t" r="r" b="b"/>
            <a:pathLst>
              <a:path w="5095875" h="5095875">
                <a:moveTo>
                  <a:pt x="0" y="0"/>
                </a:moveTo>
                <a:lnTo>
                  <a:pt x="5095875" y="0"/>
                </a:lnTo>
                <a:lnTo>
                  <a:pt x="5095875" y="5095875"/>
                </a:lnTo>
                <a:lnTo>
                  <a:pt x="0" y="50958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699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03031" y="3437944"/>
            <a:ext cx="2603764" cy="470878"/>
          </a:xfrm>
          <a:custGeom>
            <a:avLst/>
            <a:gdLst/>
            <a:ahLst/>
            <a:cxnLst/>
            <a:rect l="l" t="t" r="r" b="b"/>
            <a:pathLst>
              <a:path w="2603764" h="470878">
                <a:moveTo>
                  <a:pt x="0" y="0"/>
                </a:moveTo>
                <a:lnTo>
                  <a:pt x="2603763" y="0"/>
                </a:lnTo>
                <a:lnTo>
                  <a:pt x="2603763" y="470878"/>
                </a:lnTo>
                <a:lnTo>
                  <a:pt x="0" y="470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956094" y="5144710"/>
            <a:ext cx="1523171" cy="470802"/>
          </a:xfrm>
          <a:custGeom>
            <a:avLst/>
            <a:gdLst/>
            <a:ahLst/>
            <a:cxnLst/>
            <a:rect l="l" t="t" r="r" b="b"/>
            <a:pathLst>
              <a:path w="1523171" h="470802">
                <a:moveTo>
                  <a:pt x="0" y="0"/>
                </a:moveTo>
                <a:lnTo>
                  <a:pt x="1523172" y="0"/>
                </a:lnTo>
                <a:lnTo>
                  <a:pt x="1523172" y="470801"/>
                </a:lnTo>
                <a:lnTo>
                  <a:pt x="0" y="4708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417957" y="3435467"/>
            <a:ext cx="7249935" cy="298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feedback loop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ensures continuous improvement. Supervisors should encourage team members to share their insights and experiences, fostering an environment where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learning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adaptation are prioritized for better performance.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92506" y="1450315"/>
            <a:ext cx="7666253" cy="958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75"/>
              </a:lnSpc>
            </a:pPr>
            <a:r>
              <a:rPr lang="en-US" sz="562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Creating a Feedback Loop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67493" y="10001"/>
            <a:ext cx="8020507" cy="10276999"/>
          </a:xfrm>
          <a:custGeom>
            <a:avLst/>
            <a:gdLst/>
            <a:ahLst/>
            <a:cxnLst/>
            <a:rect l="l" t="t" r="r" b="b"/>
            <a:pathLst>
              <a:path w="8020507" h="10276999">
                <a:moveTo>
                  <a:pt x="0" y="0"/>
                </a:moveTo>
                <a:lnTo>
                  <a:pt x="8020507" y="0"/>
                </a:lnTo>
                <a:lnTo>
                  <a:pt x="8020507" y="10276999"/>
                </a:lnTo>
                <a:lnTo>
                  <a:pt x="0" y="1027699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936" r="-2095" b="-4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80512" y="4716180"/>
            <a:ext cx="2909954" cy="402879"/>
          </a:xfrm>
          <a:custGeom>
            <a:avLst/>
            <a:gdLst/>
            <a:ahLst/>
            <a:cxnLst/>
            <a:rect l="l" t="t" r="r" b="b"/>
            <a:pathLst>
              <a:path w="2909954" h="402879">
                <a:moveTo>
                  <a:pt x="0" y="0"/>
                </a:moveTo>
                <a:lnTo>
                  <a:pt x="2909954" y="0"/>
                </a:lnTo>
                <a:lnTo>
                  <a:pt x="2909954" y="402879"/>
                </a:lnTo>
                <a:lnTo>
                  <a:pt x="0" y="402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899375" y="5563905"/>
            <a:ext cx="2222411" cy="470802"/>
          </a:xfrm>
          <a:custGeom>
            <a:avLst/>
            <a:gdLst/>
            <a:ahLst/>
            <a:cxnLst/>
            <a:rect l="l" t="t" r="r" b="b"/>
            <a:pathLst>
              <a:path w="2222411" h="470802">
                <a:moveTo>
                  <a:pt x="0" y="0"/>
                </a:moveTo>
                <a:lnTo>
                  <a:pt x="2222412" y="0"/>
                </a:lnTo>
                <a:lnTo>
                  <a:pt x="2222412" y="470802"/>
                </a:lnTo>
                <a:lnTo>
                  <a:pt x="0" y="4708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27946" y="3435572"/>
            <a:ext cx="7577928" cy="298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 conclusion, navigating the performance maze requires a strategic approach to supervision. By focusing on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motivation, and development, supervisors can lead their teams toward sustained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productivity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success.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2496" y="1463831"/>
            <a:ext cx="7699648" cy="833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Conclusion: The Path Forward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348" r="-18" b="-4638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63603" y="1126998"/>
            <a:ext cx="2263864" cy="519941"/>
          </a:xfrm>
          <a:custGeom>
            <a:avLst/>
            <a:gdLst/>
            <a:ahLst/>
            <a:cxnLst/>
            <a:rect l="l" t="t" r="r" b="b"/>
            <a:pathLst>
              <a:path w="2263864" h="519941">
                <a:moveTo>
                  <a:pt x="0" y="0"/>
                </a:moveTo>
                <a:lnTo>
                  <a:pt x="2263864" y="0"/>
                </a:lnTo>
                <a:lnTo>
                  <a:pt x="2263864" y="519941"/>
                </a:lnTo>
                <a:lnTo>
                  <a:pt x="0" y="51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776112" y="1126998"/>
            <a:ext cx="2140601" cy="880453"/>
          </a:xfrm>
          <a:custGeom>
            <a:avLst/>
            <a:gdLst/>
            <a:ahLst/>
            <a:cxnLst/>
            <a:rect l="l" t="t" r="r" b="b"/>
            <a:pathLst>
              <a:path w="2140601" h="880453">
                <a:moveTo>
                  <a:pt x="0" y="0"/>
                </a:moveTo>
                <a:lnTo>
                  <a:pt x="2140601" y="0"/>
                </a:lnTo>
                <a:lnTo>
                  <a:pt x="2140601" y="880453"/>
                </a:lnTo>
                <a:lnTo>
                  <a:pt x="0" y="8804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488338" y="2003298"/>
            <a:ext cx="2521877" cy="519941"/>
          </a:xfrm>
          <a:custGeom>
            <a:avLst/>
            <a:gdLst/>
            <a:ahLst/>
            <a:cxnLst/>
            <a:rect l="l" t="t" r="r" b="b"/>
            <a:pathLst>
              <a:path w="2521877" h="519941">
                <a:moveTo>
                  <a:pt x="0" y="0"/>
                </a:moveTo>
                <a:lnTo>
                  <a:pt x="2521877" y="0"/>
                </a:lnTo>
                <a:lnTo>
                  <a:pt x="2521877" y="519941"/>
                </a:lnTo>
                <a:lnTo>
                  <a:pt x="0" y="519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81501" y="1152515"/>
            <a:ext cx="15948993" cy="176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8"/>
              </a:lnSpc>
            </a:pP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Navigating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the complex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landscape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of performance management requires understanding the unique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roles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of supervisors. This presentation explores how effective supervision can lead to enhanced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productivity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a more engaged workforce.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348" r="-18" b="-4638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192061" y="1126998"/>
            <a:ext cx="2834669" cy="880453"/>
          </a:xfrm>
          <a:custGeom>
            <a:avLst/>
            <a:gdLst/>
            <a:ahLst/>
            <a:cxnLst/>
            <a:rect l="l" t="t" r="r" b="b"/>
            <a:pathLst>
              <a:path w="2834669" h="880453">
                <a:moveTo>
                  <a:pt x="0" y="0"/>
                </a:moveTo>
                <a:lnTo>
                  <a:pt x="2834668" y="0"/>
                </a:lnTo>
                <a:lnTo>
                  <a:pt x="2834668" y="880453"/>
                </a:lnTo>
                <a:lnTo>
                  <a:pt x="0" y="880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983081" y="2003298"/>
            <a:ext cx="2961894" cy="519941"/>
          </a:xfrm>
          <a:custGeom>
            <a:avLst/>
            <a:gdLst/>
            <a:ahLst/>
            <a:cxnLst/>
            <a:rect l="l" t="t" r="r" b="b"/>
            <a:pathLst>
              <a:path w="2961894" h="519941">
                <a:moveTo>
                  <a:pt x="0" y="0"/>
                </a:moveTo>
                <a:lnTo>
                  <a:pt x="2961894" y="0"/>
                </a:lnTo>
                <a:lnTo>
                  <a:pt x="2961894" y="519941"/>
                </a:lnTo>
                <a:lnTo>
                  <a:pt x="0" y="519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5341851" y="1126998"/>
            <a:ext cx="1175004" cy="519941"/>
            <a:chOff x="0" y="0"/>
            <a:chExt cx="1175004" cy="519938"/>
          </a:xfrm>
        </p:grpSpPr>
        <p:sp>
          <p:nvSpPr>
            <p:cNvPr id="13" name="Freeform 13"/>
            <p:cNvSpPr/>
            <p:nvPr/>
          </p:nvSpPr>
          <p:spPr>
            <a:xfrm>
              <a:off x="63500" y="63500"/>
              <a:ext cx="1048004" cy="393065"/>
            </a:xfrm>
            <a:custGeom>
              <a:avLst/>
              <a:gdLst/>
              <a:ahLst/>
              <a:cxnLst/>
              <a:rect l="l" t="t" r="r" b="b"/>
              <a:pathLst>
                <a:path w="1048004" h="393065">
                  <a:moveTo>
                    <a:pt x="55880" y="291338"/>
                  </a:moveTo>
                  <a:cubicBezTo>
                    <a:pt x="73152" y="300609"/>
                    <a:pt x="92583" y="305308"/>
                    <a:pt x="114046" y="305308"/>
                  </a:cubicBezTo>
                  <a:cubicBezTo>
                    <a:pt x="133985" y="305308"/>
                    <a:pt x="152019" y="300990"/>
                    <a:pt x="168275" y="292354"/>
                  </a:cubicBezTo>
                  <a:cubicBezTo>
                    <a:pt x="175387" y="288544"/>
                    <a:pt x="181864" y="284099"/>
                    <a:pt x="187579" y="278765"/>
                  </a:cubicBezTo>
                  <a:lnTo>
                    <a:pt x="187579" y="283083"/>
                  </a:lnTo>
                  <a:cubicBezTo>
                    <a:pt x="187579" y="306959"/>
                    <a:pt x="182118" y="324231"/>
                    <a:pt x="171196" y="334899"/>
                  </a:cubicBezTo>
                  <a:cubicBezTo>
                    <a:pt x="160274" y="345567"/>
                    <a:pt x="142748" y="351155"/>
                    <a:pt x="118364" y="351155"/>
                  </a:cubicBezTo>
                  <a:cubicBezTo>
                    <a:pt x="103124" y="351155"/>
                    <a:pt x="88646" y="348742"/>
                    <a:pt x="75057" y="343789"/>
                  </a:cubicBezTo>
                  <a:cubicBezTo>
                    <a:pt x="61468" y="338836"/>
                    <a:pt x="47752" y="330327"/>
                    <a:pt x="34036" y="318008"/>
                  </a:cubicBezTo>
                  <a:lnTo>
                    <a:pt x="10414" y="353441"/>
                  </a:lnTo>
                  <a:cubicBezTo>
                    <a:pt x="25654" y="367919"/>
                    <a:pt x="42545" y="378206"/>
                    <a:pt x="61214" y="384175"/>
                  </a:cubicBezTo>
                  <a:cubicBezTo>
                    <a:pt x="79756" y="390144"/>
                    <a:pt x="99060" y="393065"/>
                    <a:pt x="119126" y="393065"/>
                  </a:cubicBezTo>
                  <a:cubicBezTo>
                    <a:pt x="155956" y="393065"/>
                    <a:pt x="184150" y="383794"/>
                    <a:pt x="203581" y="365252"/>
                  </a:cubicBezTo>
                  <a:cubicBezTo>
                    <a:pt x="222885" y="346710"/>
                    <a:pt x="232664" y="318262"/>
                    <a:pt x="232664" y="279654"/>
                  </a:cubicBezTo>
                  <a:lnTo>
                    <a:pt x="232664" y="86868"/>
                  </a:lnTo>
                  <a:lnTo>
                    <a:pt x="188849" y="86868"/>
                  </a:lnTo>
                  <a:lnTo>
                    <a:pt x="188849" y="111887"/>
                  </a:lnTo>
                  <a:cubicBezTo>
                    <a:pt x="182753" y="106172"/>
                    <a:pt x="175895" y="101346"/>
                    <a:pt x="168275" y="97409"/>
                  </a:cubicBezTo>
                  <a:cubicBezTo>
                    <a:pt x="152019" y="88900"/>
                    <a:pt x="133985" y="84709"/>
                    <a:pt x="114046" y="84709"/>
                  </a:cubicBezTo>
                  <a:cubicBezTo>
                    <a:pt x="92583" y="84709"/>
                    <a:pt x="73279" y="89281"/>
                    <a:pt x="56007" y="98552"/>
                  </a:cubicBezTo>
                  <a:cubicBezTo>
                    <a:pt x="38608" y="107696"/>
                    <a:pt x="25019" y="120650"/>
                    <a:pt x="14986" y="137287"/>
                  </a:cubicBezTo>
                  <a:cubicBezTo>
                    <a:pt x="4953" y="153924"/>
                    <a:pt x="0" y="173101"/>
                    <a:pt x="0" y="194691"/>
                  </a:cubicBezTo>
                  <a:cubicBezTo>
                    <a:pt x="0" y="216154"/>
                    <a:pt x="4953" y="235331"/>
                    <a:pt x="14986" y="252095"/>
                  </a:cubicBezTo>
                  <a:cubicBezTo>
                    <a:pt x="25019" y="268859"/>
                    <a:pt x="38608" y="281940"/>
                    <a:pt x="55880" y="291338"/>
                  </a:cubicBezTo>
                  <a:close/>
                  <a:moveTo>
                    <a:pt x="153924" y="254762"/>
                  </a:moveTo>
                  <a:cubicBezTo>
                    <a:pt x="143129" y="260604"/>
                    <a:pt x="130810" y="263525"/>
                    <a:pt x="116713" y="263525"/>
                  </a:cubicBezTo>
                  <a:cubicBezTo>
                    <a:pt x="102870" y="263525"/>
                    <a:pt x="90551" y="260604"/>
                    <a:pt x="79756" y="254762"/>
                  </a:cubicBezTo>
                  <a:cubicBezTo>
                    <a:pt x="68961" y="248920"/>
                    <a:pt x="60452" y="240919"/>
                    <a:pt x="54483" y="230632"/>
                  </a:cubicBezTo>
                  <a:cubicBezTo>
                    <a:pt x="48514" y="220345"/>
                    <a:pt x="45466" y="208407"/>
                    <a:pt x="45466" y="194691"/>
                  </a:cubicBezTo>
                  <a:cubicBezTo>
                    <a:pt x="45466" y="180975"/>
                    <a:pt x="48387" y="169037"/>
                    <a:pt x="54483" y="159004"/>
                  </a:cubicBezTo>
                  <a:cubicBezTo>
                    <a:pt x="60579" y="148971"/>
                    <a:pt x="68961" y="140843"/>
                    <a:pt x="79756" y="135001"/>
                  </a:cubicBezTo>
                  <a:cubicBezTo>
                    <a:pt x="90551" y="129159"/>
                    <a:pt x="102870" y="126238"/>
                    <a:pt x="116713" y="126238"/>
                  </a:cubicBezTo>
                  <a:cubicBezTo>
                    <a:pt x="130810" y="126238"/>
                    <a:pt x="143129" y="129159"/>
                    <a:pt x="153924" y="135001"/>
                  </a:cubicBezTo>
                  <a:cubicBezTo>
                    <a:pt x="164719" y="140843"/>
                    <a:pt x="173101" y="148844"/>
                    <a:pt x="179197" y="159004"/>
                  </a:cubicBezTo>
                  <a:cubicBezTo>
                    <a:pt x="185420" y="169164"/>
                    <a:pt x="188468" y="181102"/>
                    <a:pt x="188468" y="194691"/>
                  </a:cubicBezTo>
                  <a:cubicBezTo>
                    <a:pt x="188468" y="208280"/>
                    <a:pt x="185420" y="220345"/>
                    <a:pt x="179197" y="230632"/>
                  </a:cubicBezTo>
                  <a:cubicBezTo>
                    <a:pt x="173101" y="240792"/>
                    <a:pt x="164719" y="248920"/>
                    <a:pt x="153924" y="254762"/>
                  </a:cubicBezTo>
                  <a:close/>
                  <a:moveTo>
                    <a:pt x="330454" y="300482"/>
                  </a:moveTo>
                  <a:cubicBezTo>
                    <a:pt x="347853" y="310388"/>
                    <a:pt x="367411" y="315341"/>
                    <a:pt x="389128" y="315341"/>
                  </a:cubicBezTo>
                  <a:cubicBezTo>
                    <a:pt x="410972" y="315341"/>
                    <a:pt x="430784" y="310388"/>
                    <a:pt x="448310" y="300482"/>
                  </a:cubicBezTo>
                  <a:cubicBezTo>
                    <a:pt x="465836" y="290576"/>
                    <a:pt x="479679" y="276987"/>
                    <a:pt x="489712" y="259461"/>
                  </a:cubicBezTo>
                  <a:cubicBezTo>
                    <a:pt x="499745" y="241935"/>
                    <a:pt x="504571" y="222123"/>
                    <a:pt x="504571" y="199898"/>
                  </a:cubicBezTo>
                  <a:cubicBezTo>
                    <a:pt x="504571" y="177292"/>
                    <a:pt x="499618" y="157353"/>
                    <a:pt x="489712" y="140208"/>
                  </a:cubicBezTo>
                  <a:cubicBezTo>
                    <a:pt x="479806" y="123063"/>
                    <a:pt x="465963" y="109347"/>
                    <a:pt x="448564" y="99568"/>
                  </a:cubicBezTo>
                  <a:cubicBezTo>
                    <a:pt x="431165" y="89789"/>
                    <a:pt x="411353" y="84836"/>
                    <a:pt x="389128" y="84836"/>
                  </a:cubicBezTo>
                  <a:cubicBezTo>
                    <a:pt x="367157" y="84836"/>
                    <a:pt x="347472" y="89789"/>
                    <a:pt x="330200" y="99568"/>
                  </a:cubicBezTo>
                  <a:cubicBezTo>
                    <a:pt x="312928" y="109347"/>
                    <a:pt x="299212" y="122936"/>
                    <a:pt x="289052" y="140208"/>
                  </a:cubicBezTo>
                  <a:cubicBezTo>
                    <a:pt x="279019" y="157480"/>
                    <a:pt x="273939" y="177419"/>
                    <a:pt x="273939" y="199898"/>
                  </a:cubicBezTo>
                  <a:cubicBezTo>
                    <a:pt x="273939" y="222123"/>
                    <a:pt x="279019" y="242062"/>
                    <a:pt x="289052" y="259461"/>
                  </a:cubicBezTo>
                  <a:cubicBezTo>
                    <a:pt x="299212" y="276860"/>
                    <a:pt x="312928" y="290576"/>
                    <a:pt x="330454" y="300482"/>
                  </a:cubicBezTo>
                  <a:close/>
                  <a:moveTo>
                    <a:pt x="425323" y="264541"/>
                  </a:moveTo>
                  <a:cubicBezTo>
                    <a:pt x="414909" y="270510"/>
                    <a:pt x="402844" y="273558"/>
                    <a:pt x="389128" y="273558"/>
                  </a:cubicBezTo>
                  <a:cubicBezTo>
                    <a:pt x="375920" y="273558"/>
                    <a:pt x="364109" y="270510"/>
                    <a:pt x="353695" y="264541"/>
                  </a:cubicBezTo>
                  <a:cubicBezTo>
                    <a:pt x="343281" y="258572"/>
                    <a:pt x="334899" y="249936"/>
                    <a:pt x="328676" y="238887"/>
                  </a:cubicBezTo>
                  <a:cubicBezTo>
                    <a:pt x="322453" y="227838"/>
                    <a:pt x="319405" y="214757"/>
                    <a:pt x="319405" y="199898"/>
                  </a:cubicBezTo>
                  <a:cubicBezTo>
                    <a:pt x="319405" y="184785"/>
                    <a:pt x="322453" y="171831"/>
                    <a:pt x="328676" y="160782"/>
                  </a:cubicBezTo>
                  <a:cubicBezTo>
                    <a:pt x="334899" y="149733"/>
                    <a:pt x="343281" y="141224"/>
                    <a:pt x="353695" y="135255"/>
                  </a:cubicBezTo>
                  <a:cubicBezTo>
                    <a:pt x="364109" y="129286"/>
                    <a:pt x="376047" y="126111"/>
                    <a:pt x="389509" y="126111"/>
                  </a:cubicBezTo>
                  <a:cubicBezTo>
                    <a:pt x="402971" y="126111"/>
                    <a:pt x="414909" y="129159"/>
                    <a:pt x="425323" y="135255"/>
                  </a:cubicBezTo>
                  <a:cubicBezTo>
                    <a:pt x="435737" y="141351"/>
                    <a:pt x="443992" y="149860"/>
                    <a:pt x="449961" y="160782"/>
                  </a:cubicBezTo>
                  <a:cubicBezTo>
                    <a:pt x="456184" y="171704"/>
                    <a:pt x="459232" y="184785"/>
                    <a:pt x="459232" y="199898"/>
                  </a:cubicBezTo>
                  <a:cubicBezTo>
                    <a:pt x="459232" y="214757"/>
                    <a:pt x="456184" y="227711"/>
                    <a:pt x="449961" y="238887"/>
                  </a:cubicBezTo>
                  <a:cubicBezTo>
                    <a:pt x="443992" y="249936"/>
                    <a:pt x="435737" y="258445"/>
                    <a:pt x="425323" y="264541"/>
                  </a:cubicBezTo>
                  <a:close/>
                  <a:moveTo>
                    <a:pt x="676275" y="294386"/>
                  </a:moveTo>
                  <a:lnTo>
                    <a:pt x="676275" y="313309"/>
                  </a:lnTo>
                  <a:lnTo>
                    <a:pt x="720217" y="313309"/>
                  </a:lnTo>
                  <a:lnTo>
                    <a:pt x="720217" y="174752"/>
                  </a:lnTo>
                  <a:cubicBezTo>
                    <a:pt x="720217" y="144780"/>
                    <a:pt x="711962" y="122301"/>
                    <a:pt x="695325" y="107315"/>
                  </a:cubicBezTo>
                  <a:cubicBezTo>
                    <a:pt x="678942" y="92329"/>
                    <a:pt x="655955" y="84709"/>
                    <a:pt x="626618" y="84709"/>
                  </a:cubicBezTo>
                  <a:cubicBezTo>
                    <a:pt x="609219" y="84709"/>
                    <a:pt x="592455" y="87376"/>
                    <a:pt x="576580" y="92583"/>
                  </a:cubicBezTo>
                  <a:cubicBezTo>
                    <a:pt x="560705" y="97790"/>
                    <a:pt x="545338" y="106807"/>
                    <a:pt x="530352" y="119634"/>
                  </a:cubicBezTo>
                  <a:lnTo>
                    <a:pt x="551942" y="155321"/>
                  </a:lnTo>
                  <a:cubicBezTo>
                    <a:pt x="564642" y="144145"/>
                    <a:pt x="576580" y="136398"/>
                    <a:pt x="588010" y="132207"/>
                  </a:cubicBezTo>
                  <a:cubicBezTo>
                    <a:pt x="599313" y="128016"/>
                    <a:pt x="611251" y="125984"/>
                    <a:pt x="623824" y="125984"/>
                  </a:cubicBezTo>
                  <a:cubicBezTo>
                    <a:pt x="641350" y="125984"/>
                    <a:pt x="654304" y="130048"/>
                    <a:pt x="662686" y="138049"/>
                  </a:cubicBezTo>
                  <a:cubicBezTo>
                    <a:pt x="670941" y="146050"/>
                    <a:pt x="675132" y="157861"/>
                    <a:pt x="675132" y="173355"/>
                  </a:cubicBezTo>
                  <a:lnTo>
                    <a:pt x="675132" y="177800"/>
                  </a:lnTo>
                  <a:lnTo>
                    <a:pt x="616712" y="177800"/>
                  </a:lnTo>
                  <a:cubicBezTo>
                    <a:pt x="595503" y="177800"/>
                    <a:pt x="578231" y="180848"/>
                    <a:pt x="565023" y="186944"/>
                  </a:cubicBezTo>
                  <a:cubicBezTo>
                    <a:pt x="551815" y="193040"/>
                    <a:pt x="542163" y="201168"/>
                    <a:pt x="536067" y="211582"/>
                  </a:cubicBezTo>
                  <a:cubicBezTo>
                    <a:pt x="530098" y="221869"/>
                    <a:pt x="527177" y="233299"/>
                    <a:pt x="527177" y="245745"/>
                  </a:cubicBezTo>
                  <a:cubicBezTo>
                    <a:pt x="527177" y="259461"/>
                    <a:pt x="530606" y="271526"/>
                    <a:pt x="537718" y="282194"/>
                  </a:cubicBezTo>
                  <a:cubicBezTo>
                    <a:pt x="544830" y="292862"/>
                    <a:pt x="554736" y="300863"/>
                    <a:pt x="567563" y="306578"/>
                  </a:cubicBezTo>
                  <a:cubicBezTo>
                    <a:pt x="580390" y="312293"/>
                    <a:pt x="595376" y="315214"/>
                    <a:pt x="612267" y="315214"/>
                  </a:cubicBezTo>
                  <a:cubicBezTo>
                    <a:pt x="633857" y="315214"/>
                    <a:pt x="651891" y="310642"/>
                    <a:pt x="666496" y="301498"/>
                  </a:cubicBezTo>
                  <a:cubicBezTo>
                    <a:pt x="670052" y="299339"/>
                    <a:pt x="673354" y="296926"/>
                    <a:pt x="676275" y="294259"/>
                  </a:cubicBezTo>
                  <a:close/>
                  <a:moveTo>
                    <a:pt x="675132" y="237744"/>
                  </a:moveTo>
                  <a:cubicBezTo>
                    <a:pt x="667893" y="252476"/>
                    <a:pt x="660654" y="262128"/>
                    <a:pt x="653415" y="266700"/>
                  </a:cubicBezTo>
                  <a:cubicBezTo>
                    <a:pt x="643382" y="273050"/>
                    <a:pt x="631063" y="276225"/>
                    <a:pt x="616712" y="276225"/>
                  </a:cubicBezTo>
                  <a:cubicBezTo>
                    <a:pt x="601726" y="276225"/>
                    <a:pt x="590550" y="273304"/>
                    <a:pt x="582930" y="267589"/>
                  </a:cubicBezTo>
                  <a:cubicBezTo>
                    <a:pt x="575310" y="261874"/>
                    <a:pt x="571754" y="254254"/>
                    <a:pt x="571754" y="244983"/>
                  </a:cubicBezTo>
                  <a:cubicBezTo>
                    <a:pt x="571754" y="236728"/>
                    <a:pt x="574802" y="229743"/>
                    <a:pt x="581025" y="224155"/>
                  </a:cubicBezTo>
                  <a:cubicBezTo>
                    <a:pt x="587248" y="218567"/>
                    <a:pt x="599313" y="215646"/>
                    <a:pt x="617474" y="215646"/>
                  </a:cubicBezTo>
                  <a:lnTo>
                    <a:pt x="675132" y="215646"/>
                  </a:lnTo>
                  <a:lnTo>
                    <a:pt x="675132" y="237617"/>
                  </a:lnTo>
                  <a:close/>
                  <a:moveTo>
                    <a:pt x="780796" y="313309"/>
                  </a:moveTo>
                  <a:lnTo>
                    <a:pt x="780796" y="0"/>
                  </a:lnTo>
                  <a:lnTo>
                    <a:pt x="825627" y="0"/>
                  </a:lnTo>
                  <a:lnTo>
                    <a:pt x="825627" y="313309"/>
                  </a:lnTo>
                  <a:lnTo>
                    <a:pt x="780796" y="313309"/>
                  </a:lnTo>
                  <a:close/>
                  <a:moveTo>
                    <a:pt x="901065" y="307467"/>
                  </a:moveTo>
                  <a:cubicBezTo>
                    <a:pt x="917448" y="312674"/>
                    <a:pt x="934847" y="315214"/>
                    <a:pt x="953008" y="315214"/>
                  </a:cubicBezTo>
                  <a:cubicBezTo>
                    <a:pt x="972439" y="315214"/>
                    <a:pt x="989203" y="312547"/>
                    <a:pt x="1003300" y="307213"/>
                  </a:cubicBezTo>
                  <a:cubicBezTo>
                    <a:pt x="1017397" y="301879"/>
                    <a:pt x="1028446" y="294005"/>
                    <a:pt x="1036193" y="283718"/>
                  </a:cubicBezTo>
                  <a:cubicBezTo>
                    <a:pt x="1044067" y="273431"/>
                    <a:pt x="1048004" y="261112"/>
                    <a:pt x="1048004" y="247015"/>
                  </a:cubicBezTo>
                  <a:cubicBezTo>
                    <a:pt x="1048004" y="233807"/>
                    <a:pt x="1045083" y="223012"/>
                    <a:pt x="1039241" y="214757"/>
                  </a:cubicBezTo>
                  <a:cubicBezTo>
                    <a:pt x="1033399" y="206502"/>
                    <a:pt x="1025906" y="200025"/>
                    <a:pt x="1016762" y="195707"/>
                  </a:cubicBezTo>
                  <a:cubicBezTo>
                    <a:pt x="1007745" y="191389"/>
                    <a:pt x="998220" y="187960"/>
                    <a:pt x="988060" y="185674"/>
                  </a:cubicBezTo>
                  <a:cubicBezTo>
                    <a:pt x="977900" y="183388"/>
                    <a:pt x="968121" y="181356"/>
                    <a:pt x="958469" y="179832"/>
                  </a:cubicBezTo>
                  <a:cubicBezTo>
                    <a:pt x="948817" y="178308"/>
                    <a:pt x="940435" y="176276"/>
                    <a:pt x="933069" y="173990"/>
                  </a:cubicBezTo>
                  <a:cubicBezTo>
                    <a:pt x="925703" y="171704"/>
                    <a:pt x="920242" y="168910"/>
                    <a:pt x="916686" y="165735"/>
                  </a:cubicBezTo>
                  <a:cubicBezTo>
                    <a:pt x="913003" y="162433"/>
                    <a:pt x="911225" y="157988"/>
                    <a:pt x="911225" y="152400"/>
                  </a:cubicBezTo>
                  <a:cubicBezTo>
                    <a:pt x="911225" y="145161"/>
                    <a:pt x="914781" y="138938"/>
                    <a:pt x="921766" y="133731"/>
                  </a:cubicBezTo>
                  <a:cubicBezTo>
                    <a:pt x="928878" y="128524"/>
                    <a:pt x="940943" y="125984"/>
                    <a:pt x="958088" y="125984"/>
                  </a:cubicBezTo>
                  <a:cubicBezTo>
                    <a:pt x="968121" y="125984"/>
                    <a:pt x="978027" y="127254"/>
                    <a:pt x="987806" y="129921"/>
                  </a:cubicBezTo>
                  <a:cubicBezTo>
                    <a:pt x="997585" y="132588"/>
                    <a:pt x="1009396" y="138430"/>
                    <a:pt x="1023112" y="147701"/>
                  </a:cubicBezTo>
                  <a:lnTo>
                    <a:pt x="1043432" y="110236"/>
                  </a:lnTo>
                  <a:cubicBezTo>
                    <a:pt x="1029716" y="101092"/>
                    <a:pt x="1015619" y="94615"/>
                    <a:pt x="1001141" y="90805"/>
                  </a:cubicBezTo>
                  <a:cubicBezTo>
                    <a:pt x="986790" y="86995"/>
                    <a:pt x="972439" y="85090"/>
                    <a:pt x="958088" y="85090"/>
                  </a:cubicBezTo>
                  <a:cubicBezTo>
                    <a:pt x="939165" y="85090"/>
                    <a:pt x="922909" y="88011"/>
                    <a:pt x="909193" y="93726"/>
                  </a:cubicBezTo>
                  <a:cubicBezTo>
                    <a:pt x="895604" y="99441"/>
                    <a:pt x="885063" y="107569"/>
                    <a:pt x="877697" y="117983"/>
                  </a:cubicBezTo>
                  <a:cubicBezTo>
                    <a:pt x="870331" y="128397"/>
                    <a:pt x="866648" y="140208"/>
                    <a:pt x="866648" y="153543"/>
                  </a:cubicBezTo>
                  <a:cubicBezTo>
                    <a:pt x="866648" y="167259"/>
                    <a:pt x="869569" y="178308"/>
                    <a:pt x="875284" y="186817"/>
                  </a:cubicBezTo>
                  <a:cubicBezTo>
                    <a:pt x="881126" y="195326"/>
                    <a:pt x="888619" y="201803"/>
                    <a:pt x="897509" y="206502"/>
                  </a:cubicBezTo>
                  <a:cubicBezTo>
                    <a:pt x="906526" y="211074"/>
                    <a:pt x="916051" y="214630"/>
                    <a:pt x="926211" y="216789"/>
                  </a:cubicBezTo>
                  <a:cubicBezTo>
                    <a:pt x="936371" y="218948"/>
                    <a:pt x="946277" y="220853"/>
                    <a:pt x="956056" y="222504"/>
                  </a:cubicBezTo>
                  <a:cubicBezTo>
                    <a:pt x="965835" y="224155"/>
                    <a:pt x="974471" y="225933"/>
                    <a:pt x="981710" y="227965"/>
                  </a:cubicBezTo>
                  <a:cubicBezTo>
                    <a:pt x="988822" y="229997"/>
                    <a:pt x="994283" y="232537"/>
                    <a:pt x="997712" y="235712"/>
                  </a:cubicBezTo>
                  <a:cubicBezTo>
                    <a:pt x="1001268" y="238887"/>
                    <a:pt x="1003046" y="243078"/>
                    <a:pt x="1003046" y="248285"/>
                  </a:cubicBezTo>
                  <a:cubicBezTo>
                    <a:pt x="1003046" y="255778"/>
                    <a:pt x="999617" y="262128"/>
                    <a:pt x="992632" y="267081"/>
                  </a:cubicBezTo>
                  <a:cubicBezTo>
                    <a:pt x="985647" y="272034"/>
                    <a:pt x="973201" y="274447"/>
                    <a:pt x="955040" y="274447"/>
                  </a:cubicBezTo>
                  <a:cubicBezTo>
                    <a:pt x="941324" y="274447"/>
                    <a:pt x="928116" y="272288"/>
                    <a:pt x="915670" y="267843"/>
                  </a:cubicBezTo>
                  <a:cubicBezTo>
                    <a:pt x="903097" y="263398"/>
                    <a:pt x="890524" y="256413"/>
                    <a:pt x="877697" y="246888"/>
                  </a:cubicBezTo>
                  <a:lnTo>
                    <a:pt x="856615" y="283337"/>
                  </a:lnTo>
                  <a:cubicBezTo>
                    <a:pt x="869823" y="294513"/>
                    <a:pt x="884682" y="302768"/>
                    <a:pt x="901065" y="307975"/>
                  </a:cubicBezTo>
                </a:path>
              </a:pathLst>
            </a:custGeom>
            <a:solidFill>
              <a:srgbClr val="332C2C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1048004" cy="393065"/>
            </a:xfrm>
            <a:custGeom>
              <a:avLst/>
              <a:gdLst/>
              <a:ahLst/>
              <a:cxnLst/>
              <a:rect l="l" t="t" r="r" b="b"/>
              <a:pathLst>
                <a:path w="1048004" h="393065">
                  <a:moveTo>
                    <a:pt x="55880" y="291338"/>
                  </a:moveTo>
                  <a:cubicBezTo>
                    <a:pt x="73152" y="300609"/>
                    <a:pt x="92583" y="305308"/>
                    <a:pt x="114046" y="305308"/>
                  </a:cubicBezTo>
                  <a:cubicBezTo>
                    <a:pt x="133985" y="305308"/>
                    <a:pt x="152019" y="300990"/>
                    <a:pt x="168275" y="292354"/>
                  </a:cubicBezTo>
                  <a:cubicBezTo>
                    <a:pt x="175387" y="288544"/>
                    <a:pt x="181864" y="284099"/>
                    <a:pt x="187579" y="278765"/>
                  </a:cubicBezTo>
                  <a:lnTo>
                    <a:pt x="187579" y="283083"/>
                  </a:lnTo>
                  <a:cubicBezTo>
                    <a:pt x="187579" y="306959"/>
                    <a:pt x="182118" y="324231"/>
                    <a:pt x="171196" y="334899"/>
                  </a:cubicBezTo>
                  <a:cubicBezTo>
                    <a:pt x="160274" y="345567"/>
                    <a:pt x="142748" y="351155"/>
                    <a:pt x="118364" y="351155"/>
                  </a:cubicBezTo>
                  <a:cubicBezTo>
                    <a:pt x="103124" y="351155"/>
                    <a:pt x="88646" y="348742"/>
                    <a:pt x="75057" y="343789"/>
                  </a:cubicBezTo>
                  <a:cubicBezTo>
                    <a:pt x="61468" y="338836"/>
                    <a:pt x="47752" y="330327"/>
                    <a:pt x="34036" y="318008"/>
                  </a:cubicBezTo>
                  <a:lnTo>
                    <a:pt x="10414" y="353441"/>
                  </a:lnTo>
                  <a:cubicBezTo>
                    <a:pt x="25654" y="367919"/>
                    <a:pt x="42545" y="378206"/>
                    <a:pt x="61214" y="384175"/>
                  </a:cubicBezTo>
                  <a:cubicBezTo>
                    <a:pt x="79756" y="390144"/>
                    <a:pt x="99060" y="393065"/>
                    <a:pt x="119126" y="393065"/>
                  </a:cubicBezTo>
                  <a:cubicBezTo>
                    <a:pt x="155956" y="393065"/>
                    <a:pt x="184150" y="383794"/>
                    <a:pt x="203581" y="365252"/>
                  </a:cubicBezTo>
                  <a:cubicBezTo>
                    <a:pt x="222885" y="346710"/>
                    <a:pt x="232664" y="318262"/>
                    <a:pt x="232664" y="279654"/>
                  </a:cubicBezTo>
                  <a:lnTo>
                    <a:pt x="232664" y="86868"/>
                  </a:lnTo>
                  <a:lnTo>
                    <a:pt x="188849" y="86868"/>
                  </a:lnTo>
                  <a:lnTo>
                    <a:pt x="188849" y="111887"/>
                  </a:lnTo>
                  <a:cubicBezTo>
                    <a:pt x="182753" y="106172"/>
                    <a:pt x="175895" y="101346"/>
                    <a:pt x="168275" y="97409"/>
                  </a:cubicBezTo>
                  <a:cubicBezTo>
                    <a:pt x="152019" y="88900"/>
                    <a:pt x="133985" y="84709"/>
                    <a:pt x="114046" y="84709"/>
                  </a:cubicBezTo>
                  <a:cubicBezTo>
                    <a:pt x="92583" y="84709"/>
                    <a:pt x="73279" y="89281"/>
                    <a:pt x="56007" y="98552"/>
                  </a:cubicBezTo>
                  <a:cubicBezTo>
                    <a:pt x="38608" y="107696"/>
                    <a:pt x="25019" y="120650"/>
                    <a:pt x="14986" y="137287"/>
                  </a:cubicBezTo>
                  <a:cubicBezTo>
                    <a:pt x="4953" y="153924"/>
                    <a:pt x="0" y="173101"/>
                    <a:pt x="0" y="194691"/>
                  </a:cubicBezTo>
                  <a:cubicBezTo>
                    <a:pt x="0" y="216154"/>
                    <a:pt x="4953" y="235331"/>
                    <a:pt x="14986" y="252095"/>
                  </a:cubicBezTo>
                  <a:cubicBezTo>
                    <a:pt x="25019" y="268859"/>
                    <a:pt x="38608" y="281940"/>
                    <a:pt x="55880" y="291338"/>
                  </a:cubicBezTo>
                  <a:close/>
                  <a:moveTo>
                    <a:pt x="153924" y="254762"/>
                  </a:moveTo>
                  <a:cubicBezTo>
                    <a:pt x="143129" y="260604"/>
                    <a:pt x="130810" y="263525"/>
                    <a:pt x="116713" y="263525"/>
                  </a:cubicBezTo>
                  <a:cubicBezTo>
                    <a:pt x="102870" y="263525"/>
                    <a:pt x="90551" y="260604"/>
                    <a:pt x="79756" y="254762"/>
                  </a:cubicBezTo>
                  <a:cubicBezTo>
                    <a:pt x="68961" y="248920"/>
                    <a:pt x="60452" y="240919"/>
                    <a:pt x="54483" y="230632"/>
                  </a:cubicBezTo>
                  <a:cubicBezTo>
                    <a:pt x="48514" y="220345"/>
                    <a:pt x="45466" y="208407"/>
                    <a:pt x="45466" y="194691"/>
                  </a:cubicBezTo>
                  <a:cubicBezTo>
                    <a:pt x="45466" y="180975"/>
                    <a:pt x="48387" y="169037"/>
                    <a:pt x="54483" y="159004"/>
                  </a:cubicBezTo>
                  <a:cubicBezTo>
                    <a:pt x="60579" y="148971"/>
                    <a:pt x="68961" y="140843"/>
                    <a:pt x="79756" y="135001"/>
                  </a:cubicBezTo>
                  <a:cubicBezTo>
                    <a:pt x="90551" y="129159"/>
                    <a:pt x="102870" y="126238"/>
                    <a:pt x="116713" y="126238"/>
                  </a:cubicBezTo>
                  <a:cubicBezTo>
                    <a:pt x="130810" y="126238"/>
                    <a:pt x="143129" y="129159"/>
                    <a:pt x="153924" y="135001"/>
                  </a:cubicBezTo>
                  <a:cubicBezTo>
                    <a:pt x="164719" y="140843"/>
                    <a:pt x="173101" y="148844"/>
                    <a:pt x="179197" y="159004"/>
                  </a:cubicBezTo>
                  <a:cubicBezTo>
                    <a:pt x="185420" y="169164"/>
                    <a:pt x="188468" y="181102"/>
                    <a:pt x="188468" y="194691"/>
                  </a:cubicBezTo>
                  <a:cubicBezTo>
                    <a:pt x="188468" y="208280"/>
                    <a:pt x="185420" y="220345"/>
                    <a:pt x="179197" y="230632"/>
                  </a:cubicBezTo>
                  <a:cubicBezTo>
                    <a:pt x="173101" y="240792"/>
                    <a:pt x="164719" y="248920"/>
                    <a:pt x="153924" y="254762"/>
                  </a:cubicBezTo>
                  <a:close/>
                  <a:moveTo>
                    <a:pt x="330454" y="300482"/>
                  </a:moveTo>
                  <a:cubicBezTo>
                    <a:pt x="347853" y="310388"/>
                    <a:pt x="367411" y="315341"/>
                    <a:pt x="389128" y="315341"/>
                  </a:cubicBezTo>
                  <a:cubicBezTo>
                    <a:pt x="410972" y="315341"/>
                    <a:pt x="430784" y="310388"/>
                    <a:pt x="448310" y="300482"/>
                  </a:cubicBezTo>
                  <a:cubicBezTo>
                    <a:pt x="465836" y="290576"/>
                    <a:pt x="479679" y="276987"/>
                    <a:pt x="489712" y="259461"/>
                  </a:cubicBezTo>
                  <a:cubicBezTo>
                    <a:pt x="499745" y="241935"/>
                    <a:pt x="504571" y="222123"/>
                    <a:pt x="504571" y="199898"/>
                  </a:cubicBezTo>
                  <a:cubicBezTo>
                    <a:pt x="504571" y="177292"/>
                    <a:pt x="499618" y="157353"/>
                    <a:pt x="489712" y="140208"/>
                  </a:cubicBezTo>
                  <a:cubicBezTo>
                    <a:pt x="479806" y="123063"/>
                    <a:pt x="465963" y="109347"/>
                    <a:pt x="448564" y="99568"/>
                  </a:cubicBezTo>
                  <a:cubicBezTo>
                    <a:pt x="431165" y="89789"/>
                    <a:pt x="411353" y="84836"/>
                    <a:pt x="389128" y="84836"/>
                  </a:cubicBezTo>
                  <a:cubicBezTo>
                    <a:pt x="367157" y="84836"/>
                    <a:pt x="347472" y="89789"/>
                    <a:pt x="330200" y="99568"/>
                  </a:cubicBezTo>
                  <a:cubicBezTo>
                    <a:pt x="312928" y="109347"/>
                    <a:pt x="299212" y="122936"/>
                    <a:pt x="289052" y="140208"/>
                  </a:cubicBezTo>
                  <a:cubicBezTo>
                    <a:pt x="279019" y="157480"/>
                    <a:pt x="273939" y="177419"/>
                    <a:pt x="273939" y="199898"/>
                  </a:cubicBezTo>
                  <a:cubicBezTo>
                    <a:pt x="273939" y="222123"/>
                    <a:pt x="279019" y="242062"/>
                    <a:pt x="289052" y="259461"/>
                  </a:cubicBezTo>
                  <a:cubicBezTo>
                    <a:pt x="299212" y="276860"/>
                    <a:pt x="312928" y="290576"/>
                    <a:pt x="330454" y="300482"/>
                  </a:cubicBezTo>
                  <a:close/>
                  <a:moveTo>
                    <a:pt x="425323" y="264541"/>
                  </a:moveTo>
                  <a:cubicBezTo>
                    <a:pt x="414909" y="270510"/>
                    <a:pt x="402844" y="273558"/>
                    <a:pt x="389128" y="273558"/>
                  </a:cubicBezTo>
                  <a:cubicBezTo>
                    <a:pt x="375920" y="273558"/>
                    <a:pt x="364109" y="270510"/>
                    <a:pt x="353695" y="264541"/>
                  </a:cubicBezTo>
                  <a:cubicBezTo>
                    <a:pt x="343281" y="258572"/>
                    <a:pt x="334899" y="249936"/>
                    <a:pt x="328676" y="238887"/>
                  </a:cubicBezTo>
                  <a:cubicBezTo>
                    <a:pt x="322453" y="227838"/>
                    <a:pt x="319405" y="214757"/>
                    <a:pt x="319405" y="199898"/>
                  </a:cubicBezTo>
                  <a:cubicBezTo>
                    <a:pt x="319405" y="184785"/>
                    <a:pt x="322453" y="171831"/>
                    <a:pt x="328676" y="160782"/>
                  </a:cubicBezTo>
                  <a:cubicBezTo>
                    <a:pt x="334899" y="149733"/>
                    <a:pt x="343281" y="141224"/>
                    <a:pt x="353695" y="135255"/>
                  </a:cubicBezTo>
                  <a:cubicBezTo>
                    <a:pt x="364109" y="129286"/>
                    <a:pt x="376047" y="126111"/>
                    <a:pt x="389509" y="126111"/>
                  </a:cubicBezTo>
                  <a:cubicBezTo>
                    <a:pt x="402971" y="126111"/>
                    <a:pt x="414909" y="129159"/>
                    <a:pt x="425323" y="135255"/>
                  </a:cubicBezTo>
                  <a:cubicBezTo>
                    <a:pt x="435737" y="141351"/>
                    <a:pt x="443992" y="149860"/>
                    <a:pt x="449961" y="160782"/>
                  </a:cubicBezTo>
                  <a:cubicBezTo>
                    <a:pt x="456184" y="171704"/>
                    <a:pt x="459232" y="184785"/>
                    <a:pt x="459232" y="199898"/>
                  </a:cubicBezTo>
                  <a:cubicBezTo>
                    <a:pt x="459232" y="214757"/>
                    <a:pt x="456184" y="227711"/>
                    <a:pt x="449961" y="238887"/>
                  </a:cubicBezTo>
                  <a:cubicBezTo>
                    <a:pt x="443992" y="249936"/>
                    <a:pt x="435737" y="258445"/>
                    <a:pt x="425323" y="264541"/>
                  </a:cubicBezTo>
                  <a:close/>
                  <a:moveTo>
                    <a:pt x="676275" y="294386"/>
                  </a:moveTo>
                  <a:lnTo>
                    <a:pt x="676275" y="313309"/>
                  </a:lnTo>
                  <a:lnTo>
                    <a:pt x="720217" y="313309"/>
                  </a:lnTo>
                  <a:lnTo>
                    <a:pt x="720217" y="174752"/>
                  </a:lnTo>
                  <a:cubicBezTo>
                    <a:pt x="720217" y="144780"/>
                    <a:pt x="711962" y="122301"/>
                    <a:pt x="695325" y="107315"/>
                  </a:cubicBezTo>
                  <a:cubicBezTo>
                    <a:pt x="678942" y="92329"/>
                    <a:pt x="655955" y="84709"/>
                    <a:pt x="626618" y="84709"/>
                  </a:cubicBezTo>
                  <a:cubicBezTo>
                    <a:pt x="609219" y="84709"/>
                    <a:pt x="592455" y="87376"/>
                    <a:pt x="576580" y="92583"/>
                  </a:cubicBezTo>
                  <a:cubicBezTo>
                    <a:pt x="560705" y="97790"/>
                    <a:pt x="545338" y="106807"/>
                    <a:pt x="530352" y="119634"/>
                  </a:cubicBezTo>
                  <a:lnTo>
                    <a:pt x="551942" y="155321"/>
                  </a:lnTo>
                  <a:cubicBezTo>
                    <a:pt x="564642" y="144145"/>
                    <a:pt x="576580" y="136398"/>
                    <a:pt x="588010" y="132207"/>
                  </a:cubicBezTo>
                  <a:cubicBezTo>
                    <a:pt x="599313" y="128016"/>
                    <a:pt x="611251" y="125984"/>
                    <a:pt x="623824" y="125984"/>
                  </a:cubicBezTo>
                  <a:cubicBezTo>
                    <a:pt x="641350" y="125984"/>
                    <a:pt x="654304" y="130048"/>
                    <a:pt x="662686" y="138049"/>
                  </a:cubicBezTo>
                  <a:cubicBezTo>
                    <a:pt x="670941" y="146050"/>
                    <a:pt x="675132" y="157861"/>
                    <a:pt x="675132" y="173355"/>
                  </a:cubicBezTo>
                  <a:lnTo>
                    <a:pt x="675132" y="177800"/>
                  </a:lnTo>
                  <a:lnTo>
                    <a:pt x="616712" y="177800"/>
                  </a:lnTo>
                  <a:cubicBezTo>
                    <a:pt x="595503" y="177800"/>
                    <a:pt x="578231" y="180848"/>
                    <a:pt x="565023" y="186944"/>
                  </a:cubicBezTo>
                  <a:cubicBezTo>
                    <a:pt x="551815" y="193040"/>
                    <a:pt x="542163" y="201168"/>
                    <a:pt x="536067" y="211582"/>
                  </a:cubicBezTo>
                  <a:cubicBezTo>
                    <a:pt x="530098" y="221869"/>
                    <a:pt x="527177" y="233299"/>
                    <a:pt x="527177" y="245745"/>
                  </a:cubicBezTo>
                  <a:cubicBezTo>
                    <a:pt x="527177" y="259461"/>
                    <a:pt x="530606" y="271526"/>
                    <a:pt x="537718" y="282194"/>
                  </a:cubicBezTo>
                  <a:cubicBezTo>
                    <a:pt x="544830" y="292862"/>
                    <a:pt x="554736" y="300863"/>
                    <a:pt x="567563" y="306578"/>
                  </a:cubicBezTo>
                  <a:cubicBezTo>
                    <a:pt x="580390" y="312293"/>
                    <a:pt x="595376" y="315214"/>
                    <a:pt x="612267" y="315214"/>
                  </a:cubicBezTo>
                  <a:cubicBezTo>
                    <a:pt x="633857" y="315214"/>
                    <a:pt x="651891" y="310642"/>
                    <a:pt x="666496" y="301498"/>
                  </a:cubicBezTo>
                  <a:cubicBezTo>
                    <a:pt x="670052" y="299339"/>
                    <a:pt x="673354" y="296926"/>
                    <a:pt x="676275" y="294259"/>
                  </a:cubicBezTo>
                  <a:close/>
                  <a:moveTo>
                    <a:pt x="675132" y="237744"/>
                  </a:moveTo>
                  <a:cubicBezTo>
                    <a:pt x="667893" y="252476"/>
                    <a:pt x="660654" y="262128"/>
                    <a:pt x="653415" y="266700"/>
                  </a:cubicBezTo>
                  <a:cubicBezTo>
                    <a:pt x="643382" y="273050"/>
                    <a:pt x="631063" y="276225"/>
                    <a:pt x="616712" y="276225"/>
                  </a:cubicBezTo>
                  <a:cubicBezTo>
                    <a:pt x="601726" y="276225"/>
                    <a:pt x="590550" y="273304"/>
                    <a:pt x="582930" y="267589"/>
                  </a:cubicBezTo>
                  <a:cubicBezTo>
                    <a:pt x="575310" y="261874"/>
                    <a:pt x="571754" y="254254"/>
                    <a:pt x="571754" y="244983"/>
                  </a:cubicBezTo>
                  <a:cubicBezTo>
                    <a:pt x="571754" y="236728"/>
                    <a:pt x="574802" y="229743"/>
                    <a:pt x="581025" y="224155"/>
                  </a:cubicBezTo>
                  <a:cubicBezTo>
                    <a:pt x="587248" y="218567"/>
                    <a:pt x="599313" y="215646"/>
                    <a:pt x="617474" y="215646"/>
                  </a:cubicBezTo>
                  <a:lnTo>
                    <a:pt x="675132" y="215646"/>
                  </a:lnTo>
                  <a:lnTo>
                    <a:pt x="675132" y="237617"/>
                  </a:lnTo>
                  <a:close/>
                  <a:moveTo>
                    <a:pt x="780796" y="313309"/>
                  </a:moveTo>
                  <a:lnTo>
                    <a:pt x="780796" y="0"/>
                  </a:lnTo>
                  <a:lnTo>
                    <a:pt x="825627" y="0"/>
                  </a:lnTo>
                  <a:lnTo>
                    <a:pt x="825627" y="313309"/>
                  </a:lnTo>
                  <a:lnTo>
                    <a:pt x="780796" y="313309"/>
                  </a:lnTo>
                  <a:close/>
                  <a:moveTo>
                    <a:pt x="901065" y="307467"/>
                  </a:moveTo>
                  <a:cubicBezTo>
                    <a:pt x="917448" y="312674"/>
                    <a:pt x="934847" y="315214"/>
                    <a:pt x="953008" y="315214"/>
                  </a:cubicBezTo>
                  <a:cubicBezTo>
                    <a:pt x="972439" y="315214"/>
                    <a:pt x="989203" y="312547"/>
                    <a:pt x="1003300" y="307213"/>
                  </a:cubicBezTo>
                  <a:cubicBezTo>
                    <a:pt x="1017397" y="301879"/>
                    <a:pt x="1028446" y="294005"/>
                    <a:pt x="1036193" y="283718"/>
                  </a:cubicBezTo>
                  <a:cubicBezTo>
                    <a:pt x="1044067" y="273431"/>
                    <a:pt x="1048004" y="261112"/>
                    <a:pt x="1048004" y="247015"/>
                  </a:cubicBezTo>
                  <a:cubicBezTo>
                    <a:pt x="1048004" y="233807"/>
                    <a:pt x="1045083" y="223012"/>
                    <a:pt x="1039241" y="214757"/>
                  </a:cubicBezTo>
                  <a:cubicBezTo>
                    <a:pt x="1033399" y="206502"/>
                    <a:pt x="1025906" y="200025"/>
                    <a:pt x="1016762" y="195707"/>
                  </a:cubicBezTo>
                  <a:cubicBezTo>
                    <a:pt x="1007745" y="191389"/>
                    <a:pt x="998220" y="187960"/>
                    <a:pt x="988060" y="185674"/>
                  </a:cubicBezTo>
                  <a:cubicBezTo>
                    <a:pt x="977900" y="183388"/>
                    <a:pt x="968121" y="181356"/>
                    <a:pt x="958469" y="179832"/>
                  </a:cubicBezTo>
                  <a:cubicBezTo>
                    <a:pt x="948817" y="178308"/>
                    <a:pt x="940435" y="176276"/>
                    <a:pt x="933069" y="173990"/>
                  </a:cubicBezTo>
                  <a:cubicBezTo>
                    <a:pt x="925703" y="171704"/>
                    <a:pt x="920242" y="168910"/>
                    <a:pt x="916686" y="165735"/>
                  </a:cubicBezTo>
                  <a:cubicBezTo>
                    <a:pt x="913003" y="162433"/>
                    <a:pt x="911225" y="157988"/>
                    <a:pt x="911225" y="152400"/>
                  </a:cubicBezTo>
                  <a:cubicBezTo>
                    <a:pt x="911225" y="145161"/>
                    <a:pt x="914781" y="138938"/>
                    <a:pt x="921766" y="133731"/>
                  </a:cubicBezTo>
                  <a:cubicBezTo>
                    <a:pt x="928878" y="128524"/>
                    <a:pt x="940943" y="125984"/>
                    <a:pt x="958088" y="125984"/>
                  </a:cubicBezTo>
                  <a:cubicBezTo>
                    <a:pt x="968121" y="125984"/>
                    <a:pt x="978027" y="127254"/>
                    <a:pt x="987806" y="129921"/>
                  </a:cubicBezTo>
                  <a:cubicBezTo>
                    <a:pt x="997585" y="132588"/>
                    <a:pt x="1009396" y="138430"/>
                    <a:pt x="1023112" y="147701"/>
                  </a:cubicBezTo>
                  <a:lnTo>
                    <a:pt x="1043432" y="110236"/>
                  </a:lnTo>
                  <a:cubicBezTo>
                    <a:pt x="1029716" y="101092"/>
                    <a:pt x="1015619" y="94615"/>
                    <a:pt x="1001141" y="90805"/>
                  </a:cubicBezTo>
                  <a:cubicBezTo>
                    <a:pt x="986790" y="86995"/>
                    <a:pt x="972439" y="85090"/>
                    <a:pt x="958088" y="85090"/>
                  </a:cubicBezTo>
                  <a:cubicBezTo>
                    <a:pt x="939165" y="85090"/>
                    <a:pt x="922909" y="88011"/>
                    <a:pt x="909193" y="93726"/>
                  </a:cubicBezTo>
                  <a:cubicBezTo>
                    <a:pt x="895604" y="99441"/>
                    <a:pt x="885063" y="107569"/>
                    <a:pt x="877697" y="117983"/>
                  </a:cubicBezTo>
                  <a:cubicBezTo>
                    <a:pt x="870331" y="128397"/>
                    <a:pt x="866648" y="140208"/>
                    <a:pt x="866648" y="153543"/>
                  </a:cubicBezTo>
                  <a:cubicBezTo>
                    <a:pt x="866648" y="167259"/>
                    <a:pt x="869569" y="178308"/>
                    <a:pt x="875284" y="186817"/>
                  </a:cubicBezTo>
                  <a:cubicBezTo>
                    <a:pt x="881126" y="195326"/>
                    <a:pt x="888619" y="201803"/>
                    <a:pt x="897509" y="206502"/>
                  </a:cubicBezTo>
                  <a:cubicBezTo>
                    <a:pt x="906526" y="211074"/>
                    <a:pt x="916051" y="214630"/>
                    <a:pt x="926211" y="216789"/>
                  </a:cubicBezTo>
                  <a:cubicBezTo>
                    <a:pt x="936371" y="218948"/>
                    <a:pt x="946277" y="220853"/>
                    <a:pt x="956056" y="222504"/>
                  </a:cubicBezTo>
                  <a:cubicBezTo>
                    <a:pt x="965835" y="224155"/>
                    <a:pt x="974471" y="225933"/>
                    <a:pt x="981710" y="227965"/>
                  </a:cubicBezTo>
                  <a:cubicBezTo>
                    <a:pt x="988822" y="229997"/>
                    <a:pt x="994283" y="232537"/>
                    <a:pt x="997712" y="235712"/>
                  </a:cubicBezTo>
                  <a:cubicBezTo>
                    <a:pt x="1001268" y="238887"/>
                    <a:pt x="1003046" y="243078"/>
                    <a:pt x="1003046" y="248285"/>
                  </a:cubicBezTo>
                  <a:cubicBezTo>
                    <a:pt x="1003046" y="255778"/>
                    <a:pt x="999617" y="262128"/>
                    <a:pt x="992632" y="267081"/>
                  </a:cubicBezTo>
                  <a:cubicBezTo>
                    <a:pt x="985647" y="272034"/>
                    <a:pt x="973201" y="274447"/>
                    <a:pt x="955040" y="274447"/>
                  </a:cubicBezTo>
                  <a:cubicBezTo>
                    <a:pt x="941324" y="274447"/>
                    <a:pt x="928116" y="272288"/>
                    <a:pt x="915670" y="267843"/>
                  </a:cubicBezTo>
                  <a:cubicBezTo>
                    <a:pt x="903097" y="263398"/>
                    <a:pt x="890524" y="256413"/>
                    <a:pt x="877697" y="246888"/>
                  </a:cubicBezTo>
                  <a:lnTo>
                    <a:pt x="856615" y="283337"/>
                  </a:lnTo>
                  <a:cubicBezTo>
                    <a:pt x="869823" y="294513"/>
                    <a:pt x="884682" y="302768"/>
                    <a:pt x="901065" y="307975"/>
                  </a:cubicBez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81501" y="1152515"/>
            <a:ext cx="16298818" cy="176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8"/>
              </a:lnSpc>
            </a:pP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Performance management is a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continuous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process that involves setting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goals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monitoring progress, and providing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It aims to align individual performance with organizational objectives, fostering a culture of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accountability 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and growth.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49"/>
            <a:ext cx="5095875" cy="5095865"/>
          </a:xfrm>
          <a:custGeom>
            <a:avLst/>
            <a:gdLst/>
            <a:ahLst/>
            <a:cxnLst/>
            <a:rect l="l" t="t" r="r" b="b"/>
            <a:pathLst>
              <a:path w="5095875" h="5095865">
                <a:moveTo>
                  <a:pt x="0" y="0"/>
                </a:moveTo>
                <a:lnTo>
                  <a:pt x="5095875" y="0"/>
                </a:lnTo>
                <a:lnTo>
                  <a:pt x="5095875" y="5095865"/>
                </a:lnTo>
                <a:lnTo>
                  <a:pt x="0" y="5095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70503" y="5992435"/>
            <a:ext cx="2469299" cy="469087"/>
          </a:xfrm>
          <a:custGeom>
            <a:avLst/>
            <a:gdLst/>
            <a:ahLst/>
            <a:cxnLst/>
            <a:rect l="l" t="t" r="r" b="b"/>
            <a:pathLst>
              <a:path w="2469299" h="469087">
                <a:moveTo>
                  <a:pt x="0" y="0"/>
                </a:moveTo>
                <a:lnTo>
                  <a:pt x="2469299" y="0"/>
                </a:lnTo>
                <a:lnTo>
                  <a:pt x="2469299" y="469087"/>
                </a:lnTo>
                <a:lnTo>
                  <a:pt x="0" y="4690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370503" y="4287460"/>
            <a:ext cx="1546069" cy="402879"/>
          </a:xfrm>
          <a:custGeom>
            <a:avLst/>
            <a:gdLst/>
            <a:ahLst/>
            <a:cxnLst/>
            <a:rect l="l" t="t" r="r" b="b"/>
            <a:pathLst>
              <a:path w="1546069" h="402879">
                <a:moveTo>
                  <a:pt x="0" y="0"/>
                </a:moveTo>
                <a:lnTo>
                  <a:pt x="1546070" y="0"/>
                </a:lnTo>
                <a:lnTo>
                  <a:pt x="1546070" y="402879"/>
                </a:lnTo>
                <a:lnTo>
                  <a:pt x="0" y="402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604688" y="3439735"/>
            <a:ext cx="1252156" cy="402879"/>
            <a:chOff x="0" y="0"/>
            <a:chExt cx="1252156" cy="402882"/>
          </a:xfrm>
        </p:grpSpPr>
        <p:sp>
          <p:nvSpPr>
            <p:cNvPr id="14" name="Freeform 14"/>
            <p:cNvSpPr/>
            <p:nvPr/>
          </p:nvSpPr>
          <p:spPr>
            <a:xfrm>
              <a:off x="63500" y="63500"/>
              <a:ext cx="1125093" cy="275844"/>
            </a:xfrm>
            <a:custGeom>
              <a:avLst/>
              <a:gdLst/>
              <a:ahLst/>
              <a:cxnLst/>
              <a:rect l="l" t="t" r="r" b="b"/>
              <a:pathLst>
                <a:path w="1125093" h="275844">
                  <a:moveTo>
                    <a:pt x="49784" y="262890"/>
                  </a:moveTo>
                  <a:cubicBezTo>
                    <a:pt x="65278" y="271526"/>
                    <a:pt x="82677" y="275844"/>
                    <a:pt x="102108" y="275844"/>
                  </a:cubicBezTo>
                  <a:cubicBezTo>
                    <a:pt x="118872" y="275844"/>
                    <a:pt x="134112" y="272542"/>
                    <a:pt x="147828" y="265811"/>
                  </a:cubicBezTo>
                  <a:cubicBezTo>
                    <a:pt x="161544" y="259080"/>
                    <a:pt x="173609" y="247142"/>
                    <a:pt x="184023" y="230124"/>
                  </a:cubicBezTo>
                  <a:lnTo>
                    <a:pt x="153797" y="209550"/>
                  </a:lnTo>
                  <a:cubicBezTo>
                    <a:pt x="145542" y="221615"/>
                    <a:pt x="137287" y="229489"/>
                    <a:pt x="129032" y="233426"/>
                  </a:cubicBezTo>
                  <a:cubicBezTo>
                    <a:pt x="120777" y="237363"/>
                    <a:pt x="111633" y="239268"/>
                    <a:pt x="101727" y="239268"/>
                  </a:cubicBezTo>
                  <a:cubicBezTo>
                    <a:pt x="89916" y="239268"/>
                    <a:pt x="79375" y="236601"/>
                    <a:pt x="69977" y="231394"/>
                  </a:cubicBezTo>
                  <a:cubicBezTo>
                    <a:pt x="60579" y="226187"/>
                    <a:pt x="53213" y="218694"/>
                    <a:pt x="47879" y="209169"/>
                  </a:cubicBezTo>
                  <a:cubicBezTo>
                    <a:pt x="42545" y="199644"/>
                    <a:pt x="39751" y="188087"/>
                    <a:pt x="39751" y="174879"/>
                  </a:cubicBezTo>
                  <a:cubicBezTo>
                    <a:pt x="39751" y="161671"/>
                    <a:pt x="42418" y="150241"/>
                    <a:pt x="47879" y="140716"/>
                  </a:cubicBezTo>
                  <a:cubicBezTo>
                    <a:pt x="53340" y="131191"/>
                    <a:pt x="60706" y="123698"/>
                    <a:pt x="69977" y="118364"/>
                  </a:cubicBezTo>
                  <a:cubicBezTo>
                    <a:pt x="79248" y="113030"/>
                    <a:pt x="89916" y="110363"/>
                    <a:pt x="101727" y="110363"/>
                  </a:cubicBezTo>
                  <a:cubicBezTo>
                    <a:pt x="111633" y="110363"/>
                    <a:pt x="120650" y="112395"/>
                    <a:pt x="128905" y="116205"/>
                  </a:cubicBezTo>
                  <a:cubicBezTo>
                    <a:pt x="137160" y="120015"/>
                    <a:pt x="145415" y="128270"/>
                    <a:pt x="153670" y="140462"/>
                  </a:cubicBezTo>
                  <a:lnTo>
                    <a:pt x="183896" y="119888"/>
                  </a:lnTo>
                  <a:cubicBezTo>
                    <a:pt x="173609" y="102616"/>
                    <a:pt x="161544" y="90678"/>
                    <a:pt x="147828" y="84074"/>
                  </a:cubicBezTo>
                  <a:cubicBezTo>
                    <a:pt x="134112" y="77470"/>
                    <a:pt x="118872" y="74041"/>
                    <a:pt x="102108" y="74041"/>
                  </a:cubicBezTo>
                  <a:cubicBezTo>
                    <a:pt x="82677" y="74041"/>
                    <a:pt x="65278" y="78359"/>
                    <a:pt x="49784" y="86995"/>
                  </a:cubicBezTo>
                  <a:cubicBezTo>
                    <a:pt x="34290" y="95631"/>
                    <a:pt x="22098" y="107315"/>
                    <a:pt x="13335" y="122555"/>
                  </a:cubicBezTo>
                  <a:cubicBezTo>
                    <a:pt x="4572" y="137795"/>
                    <a:pt x="0" y="155067"/>
                    <a:pt x="0" y="174879"/>
                  </a:cubicBezTo>
                  <a:cubicBezTo>
                    <a:pt x="0" y="194310"/>
                    <a:pt x="4445" y="211709"/>
                    <a:pt x="13208" y="226949"/>
                  </a:cubicBezTo>
                  <a:cubicBezTo>
                    <a:pt x="21971" y="242189"/>
                    <a:pt x="34290" y="254254"/>
                    <a:pt x="49784" y="262890"/>
                  </a:cubicBezTo>
                  <a:close/>
                  <a:moveTo>
                    <a:pt x="215646" y="75946"/>
                  </a:moveTo>
                  <a:lnTo>
                    <a:pt x="215646" y="274193"/>
                  </a:lnTo>
                  <a:lnTo>
                    <a:pt x="255016" y="274193"/>
                  </a:lnTo>
                  <a:lnTo>
                    <a:pt x="255016" y="173101"/>
                  </a:lnTo>
                  <a:cubicBezTo>
                    <a:pt x="255016" y="153289"/>
                    <a:pt x="259842" y="138303"/>
                    <a:pt x="269367" y="128016"/>
                  </a:cubicBezTo>
                  <a:cubicBezTo>
                    <a:pt x="278892" y="117729"/>
                    <a:pt x="292481" y="112522"/>
                    <a:pt x="309626" y="112522"/>
                  </a:cubicBezTo>
                  <a:cubicBezTo>
                    <a:pt x="310261" y="112522"/>
                    <a:pt x="311150" y="112649"/>
                    <a:pt x="312039" y="112649"/>
                  </a:cubicBezTo>
                  <a:cubicBezTo>
                    <a:pt x="312928" y="112649"/>
                    <a:pt x="316484" y="112776"/>
                    <a:pt x="322580" y="112776"/>
                  </a:cubicBezTo>
                  <a:lnTo>
                    <a:pt x="322580" y="74168"/>
                  </a:lnTo>
                  <a:cubicBezTo>
                    <a:pt x="298323" y="74168"/>
                    <a:pt x="279527" y="78232"/>
                    <a:pt x="266065" y="86360"/>
                  </a:cubicBezTo>
                  <a:cubicBezTo>
                    <a:pt x="260477" y="89789"/>
                    <a:pt x="255397" y="93980"/>
                    <a:pt x="250952" y="99060"/>
                  </a:cubicBezTo>
                  <a:lnTo>
                    <a:pt x="253873" y="75946"/>
                  </a:lnTo>
                  <a:lnTo>
                    <a:pt x="215646" y="75946"/>
                  </a:lnTo>
                  <a:close/>
                  <a:moveTo>
                    <a:pt x="394716" y="266319"/>
                  </a:moveTo>
                  <a:cubicBezTo>
                    <a:pt x="407543" y="272669"/>
                    <a:pt x="422402" y="275844"/>
                    <a:pt x="439166" y="275844"/>
                  </a:cubicBezTo>
                  <a:cubicBezTo>
                    <a:pt x="456819" y="275844"/>
                    <a:pt x="472440" y="271653"/>
                    <a:pt x="485902" y="263398"/>
                  </a:cubicBezTo>
                  <a:cubicBezTo>
                    <a:pt x="490220" y="260731"/>
                    <a:pt x="494284" y="257556"/>
                    <a:pt x="498094" y="254000"/>
                  </a:cubicBezTo>
                  <a:lnTo>
                    <a:pt x="498094" y="274193"/>
                  </a:lnTo>
                  <a:lnTo>
                    <a:pt x="536448" y="274193"/>
                  </a:lnTo>
                  <a:lnTo>
                    <a:pt x="536448" y="75946"/>
                  </a:lnTo>
                  <a:lnTo>
                    <a:pt x="497078" y="75946"/>
                  </a:lnTo>
                  <a:lnTo>
                    <a:pt x="497078" y="179451"/>
                  </a:lnTo>
                  <a:cubicBezTo>
                    <a:pt x="497078" y="192278"/>
                    <a:pt x="494919" y="203200"/>
                    <a:pt x="490347" y="211963"/>
                  </a:cubicBezTo>
                  <a:cubicBezTo>
                    <a:pt x="485775" y="220726"/>
                    <a:pt x="479679" y="227457"/>
                    <a:pt x="471424" y="232156"/>
                  </a:cubicBezTo>
                  <a:cubicBezTo>
                    <a:pt x="463169" y="236855"/>
                    <a:pt x="453263" y="239014"/>
                    <a:pt x="441706" y="239014"/>
                  </a:cubicBezTo>
                  <a:cubicBezTo>
                    <a:pt x="426212" y="239014"/>
                    <a:pt x="414401" y="234823"/>
                    <a:pt x="406019" y="226314"/>
                  </a:cubicBezTo>
                  <a:cubicBezTo>
                    <a:pt x="397637" y="217805"/>
                    <a:pt x="393700" y="204724"/>
                    <a:pt x="393700" y="187198"/>
                  </a:cubicBezTo>
                  <a:lnTo>
                    <a:pt x="393700" y="75946"/>
                  </a:lnTo>
                  <a:lnTo>
                    <a:pt x="354330" y="75946"/>
                  </a:lnTo>
                  <a:lnTo>
                    <a:pt x="354330" y="189865"/>
                  </a:lnTo>
                  <a:cubicBezTo>
                    <a:pt x="354330" y="208661"/>
                    <a:pt x="357886" y="224409"/>
                    <a:pt x="364871" y="237236"/>
                  </a:cubicBezTo>
                  <a:cubicBezTo>
                    <a:pt x="371856" y="250063"/>
                    <a:pt x="381889" y="259715"/>
                    <a:pt x="394716" y="266192"/>
                  </a:cubicBezTo>
                  <a:close/>
                  <a:moveTo>
                    <a:pt x="622300" y="262890"/>
                  </a:moveTo>
                  <a:cubicBezTo>
                    <a:pt x="637794" y="271526"/>
                    <a:pt x="655193" y="275844"/>
                    <a:pt x="674624" y="275844"/>
                  </a:cubicBezTo>
                  <a:cubicBezTo>
                    <a:pt x="691388" y="275844"/>
                    <a:pt x="706755" y="272542"/>
                    <a:pt x="720471" y="265811"/>
                  </a:cubicBezTo>
                  <a:cubicBezTo>
                    <a:pt x="734187" y="259080"/>
                    <a:pt x="746252" y="247142"/>
                    <a:pt x="756666" y="230124"/>
                  </a:cubicBezTo>
                  <a:lnTo>
                    <a:pt x="726186" y="209550"/>
                  </a:lnTo>
                  <a:cubicBezTo>
                    <a:pt x="717931" y="221615"/>
                    <a:pt x="709676" y="229489"/>
                    <a:pt x="701421" y="233426"/>
                  </a:cubicBezTo>
                  <a:cubicBezTo>
                    <a:pt x="693166" y="237363"/>
                    <a:pt x="684022" y="239268"/>
                    <a:pt x="674116" y="239268"/>
                  </a:cubicBezTo>
                  <a:cubicBezTo>
                    <a:pt x="662305" y="239268"/>
                    <a:pt x="651764" y="236601"/>
                    <a:pt x="642366" y="231394"/>
                  </a:cubicBezTo>
                  <a:cubicBezTo>
                    <a:pt x="632968" y="226187"/>
                    <a:pt x="625602" y="218694"/>
                    <a:pt x="620268" y="209169"/>
                  </a:cubicBezTo>
                  <a:cubicBezTo>
                    <a:pt x="614934" y="199644"/>
                    <a:pt x="612140" y="188087"/>
                    <a:pt x="612140" y="174879"/>
                  </a:cubicBezTo>
                  <a:cubicBezTo>
                    <a:pt x="612140" y="161671"/>
                    <a:pt x="614807" y="150241"/>
                    <a:pt x="620268" y="140716"/>
                  </a:cubicBezTo>
                  <a:cubicBezTo>
                    <a:pt x="625729" y="131191"/>
                    <a:pt x="633095" y="123698"/>
                    <a:pt x="642366" y="118364"/>
                  </a:cubicBezTo>
                  <a:cubicBezTo>
                    <a:pt x="651637" y="113030"/>
                    <a:pt x="662432" y="110363"/>
                    <a:pt x="674116" y="110363"/>
                  </a:cubicBezTo>
                  <a:cubicBezTo>
                    <a:pt x="684022" y="110363"/>
                    <a:pt x="693039" y="112395"/>
                    <a:pt x="701294" y="116205"/>
                  </a:cubicBezTo>
                  <a:cubicBezTo>
                    <a:pt x="709549" y="120015"/>
                    <a:pt x="717804" y="128270"/>
                    <a:pt x="726059" y="140462"/>
                  </a:cubicBezTo>
                  <a:lnTo>
                    <a:pt x="756285" y="119888"/>
                  </a:lnTo>
                  <a:cubicBezTo>
                    <a:pt x="745998" y="102616"/>
                    <a:pt x="733933" y="90678"/>
                    <a:pt x="720090" y="84074"/>
                  </a:cubicBezTo>
                  <a:cubicBezTo>
                    <a:pt x="706247" y="77470"/>
                    <a:pt x="691134" y="74041"/>
                    <a:pt x="674370" y="74041"/>
                  </a:cubicBezTo>
                  <a:cubicBezTo>
                    <a:pt x="654939" y="74041"/>
                    <a:pt x="637540" y="78359"/>
                    <a:pt x="622046" y="86995"/>
                  </a:cubicBezTo>
                  <a:cubicBezTo>
                    <a:pt x="606552" y="95631"/>
                    <a:pt x="594360" y="107315"/>
                    <a:pt x="585597" y="122555"/>
                  </a:cubicBezTo>
                  <a:cubicBezTo>
                    <a:pt x="576834" y="137795"/>
                    <a:pt x="572389" y="155067"/>
                    <a:pt x="572389" y="174879"/>
                  </a:cubicBezTo>
                  <a:cubicBezTo>
                    <a:pt x="572389" y="194310"/>
                    <a:pt x="576834" y="211709"/>
                    <a:pt x="585597" y="226949"/>
                  </a:cubicBezTo>
                  <a:cubicBezTo>
                    <a:pt x="594360" y="242189"/>
                    <a:pt x="606552" y="254127"/>
                    <a:pt x="622046" y="262890"/>
                  </a:cubicBezTo>
                  <a:close/>
                  <a:moveTo>
                    <a:pt x="787019" y="42418"/>
                  </a:moveTo>
                  <a:cubicBezTo>
                    <a:pt x="791972" y="47371"/>
                    <a:pt x="798068" y="49784"/>
                    <a:pt x="805180" y="49784"/>
                  </a:cubicBezTo>
                  <a:cubicBezTo>
                    <a:pt x="812546" y="49784"/>
                    <a:pt x="818642" y="47371"/>
                    <a:pt x="823468" y="42418"/>
                  </a:cubicBezTo>
                  <a:cubicBezTo>
                    <a:pt x="828294" y="37465"/>
                    <a:pt x="830580" y="31496"/>
                    <a:pt x="830580" y="24257"/>
                  </a:cubicBezTo>
                  <a:cubicBezTo>
                    <a:pt x="830580" y="17272"/>
                    <a:pt x="828040" y="11430"/>
                    <a:pt x="823087" y="6858"/>
                  </a:cubicBezTo>
                  <a:cubicBezTo>
                    <a:pt x="818134" y="2286"/>
                    <a:pt x="812038" y="0"/>
                    <a:pt x="805053" y="0"/>
                  </a:cubicBezTo>
                  <a:cubicBezTo>
                    <a:pt x="798068" y="0"/>
                    <a:pt x="791972" y="2413"/>
                    <a:pt x="787019" y="7239"/>
                  </a:cubicBezTo>
                  <a:cubicBezTo>
                    <a:pt x="782066" y="12065"/>
                    <a:pt x="779653" y="17907"/>
                    <a:pt x="779653" y="24892"/>
                  </a:cubicBezTo>
                  <a:cubicBezTo>
                    <a:pt x="779653" y="31877"/>
                    <a:pt x="782066" y="37719"/>
                    <a:pt x="787019" y="42545"/>
                  </a:cubicBezTo>
                  <a:close/>
                  <a:moveTo>
                    <a:pt x="785368" y="75946"/>
                  </a:moveTo>
                  <a:lnTo>
                    <a:pt x="785368" y="274193"/>
                  </a:lnTo>
                  <a:lnTo>
                    <a:pt x="824611" y="274193"/>
                  </a:lnTo>
                  <a:lnTo>
                    <a:pt x="824611" y="75946"/>
                  </a:lnTo>
                  <a:lnTo>
                    <a:pt x="785241" y="75946"/>
                  </a:lnTo>
                  <a:close/>
                  <a:moveTo>
                    <a:pt x="994410" y="257556"/>
                  </a:moveTo>
                  <a:lnTo>
                    <a:pt x="994410" y="274193"/>
                  </a:lnTo>
                  <a:lnTo>
                    <a:pt x="1032764" y="274193"/>
                  </a:lnTo>
                  <a:lnTo>
                    <a:pt x="1032764" y="152781"/>
                  </a:lnTo>
                  <a:cubicBezTo>
                    <a:pt x="1032764" y="126619"/>
                    <a:pt x="1025525" y="106934"/>
                    <a:pt x="1011047" y="93853"/>
                  </a:cubicBezTo>
                  <a:cubicBezTo>
                    <a:pt x="996569" y="80772"/>
                    <a:pt x="976630" y="74168"/>
                    <a:pt x="950849" y="74168"/>
                  </a:cubicBezTo>
                  <a:cubicBezTo>
                    <a:pt x="935609" y="74168"/>
                    <a:pt x="921004" y="76454"/>
                    <a:pt x="907161" y="81153"/>
                  </a:cubicBezTo>
                  <a:cubicBezTo>
                    <a:pt x="893318" y="85852"/>
                    <a:pt x="879729" y="93599"/>
                    <a:pt x="866648" y="104775"/>
                  </a:cubicBezTo>
                  <a:lnTo>
                    <a:pt x="885571" y="136017"/>
                  </a:lnTo>
                  <a:cubicBezTo>
                    <a:pt x="896747" y="126238"/>
                    <a:pt x="907161" y="119507"/>
                    <a:pt x="917067" y="115824"/>
                  </a:cubicBezTo>
                  <a:cubicBezTo>
                    <a:pt x="926973" y="112141"/>
                    <a:pt x="937387" y="110363"/>
                    <a:pt x="948436" y="110363"/>
                  </a:cubicBezTo>
                  <a:cubicBezTo>
                    <a:pt x="963803" y="110363"/>
                    <a:pt x="975106" y="113919"/>
                    <a:pt x="982472" y="120904"/>
                  </a:cubicBezTo>
                  <a:cubicBezTo>
                    <a:pt x="989838" y="127889"/>
                    <a:pt x="993394" y="138176"/>
                    <a:pt x="993394" y="151765"/>
                  </a:cubicBezTo>
                  <a:lnTo>
                    <a:pt x="993394" y="155702"/>
                  </a:lnTo>
                  <a:lnTo>
                    <a:pt x="942213" y="155702"/>
                  </a:lnTo>
                  <a:cubicBezTo>
                    <a:pt x="923671" y="155702"/>
                    <a:pt x="908558" y="158369"/>
                    <a:pt x="897001" y="163703"/>
                  </a:cubicBezTo>
                  <a:cubicBezTo>
                    <a:pt x="885444" y="169037"/>
                    <a:pt x="877062" y="176149"/>
                    <a:pt x="871728" y="185293"/>
                  </a:cubicBezTo>
                  <a:cubicBezTo>
                    <a:pt x="866394" y="194437"/>
                    <a:pt x="863854" y="204343"/>
                    <a:pt x="863854" y="215138"/>
                  </a:cubicBezTo>
                  <a:cubicBezTo>
                    <a:pt x="863854" y="227076"/>
                    <a:pt x="866902" y="237744"/>
                    <a:pt x="873125" y="247015"/>
                  </a:cubicBezTo>
                  <a:cubicBezTo>
                    <a:pt x="879348" y="256286"/>
                    <a:pt x="887984" y="263398"/>
                    <a:pt x="899287" y="268351"/>
                  </a:cubicBezTo>
                  <a:cubicBezTo>
                    <a:pt x="910590" y="273304"/>
                    <a:pt x="923671" y="275844"/>
                    <a:pt x="938403" y="275844"/>
                  </a:cubicBezTo>
                  <a:cubicBezTo>
                    <a:pt x="957199" y="275844"/>
                    <a:pt x="973074" y="271907"/>
                    <a:pt x="985901" y="263906"/>
                  </a:cubicBezTo>
                  <a:cubicBezTo>
                    <a:pt x="988949" y="262001"/>
                    <a:pt x="991743" y="259842"/>
                    <a:pt x="994410" y="257556"/>
                  </a:cubicBezTo>
                  <a:close/>
                  <a:moveTo>
                    <a:pt x="993394" y="208026"/>
                  </a:moveTo>
                  <a:cubicBezTo>
                    <a:pt x="987044" y="220980"/>
                    <a:pt x="980694" y="229362"/>
                    <a:pt x="974471" y="233426"/>
                  </a:cubicBezTo>
                  <a:cubicBezTo>
                    <a:pt x="965581" y="239014"/>
                    <a:pt x="954786" y="241808"/>
                    <a:pt x="942213" y="241808"/>
                  </a:cubicBezTo>
                  <a:cubicBezTo>
                    <a:pt x="929132" y="241808"/>
                    <a:pt x="919353" y="239268"/>
                    <a:pt x="912749" y="234188"/>
                  </a:cubicBezTo>
                  <a:cubicBezTo>
                    <a:pt x="906145" y="229108"/>
                    <a:pt x="902970" y="222504"/>
                    <a:pt x="902970" y="214503"/>
                  </a:cubicBezTo>
                  <a:cubicBezTo>
                    <a:pt x="902970" y="207264"/>
                    <a:pt x="905637" y="201168"/>
                    <a:pt x="911098" y="196342"/>
                  </a:cubicBezTo>
                  <a:cubicBezTo>
                    <a:pt x="916559" y="191516"/>
                    <a:pt x="927100" y="188976"/>
                    <a:pt x="942975" y="188976"/>
                  </a:cubicBezTo>
                  <a:lnTo>
                    <a:pt x="993521" y="188976"/>
                  </a:lnTo>
                  <a:lnTo>
                    <a:pt x="993521" y="208280"/>
                  </a:lnTo>
                  <a:close/>
                  <a:moveTo>
                    <a:pt x="1085723" y="274066"/>
                  </a:moveTo>
                  <a:lnTo>
                    <a:pt x="1085723" y="0"/>
                  </a:lnTo>
                  <a:lnTo>
                    <a:pt x="1125093" y="0"/>
                  </a:lnTo>
                  <a:lnTo>
                    <a:pt x="1125093" y="274193"/>
                  </a:lnTo>
                  <a:lnTo>
                    <a:pt x="1085723" y="274193"/>
                  </a:lnTo>
                </a:path>
              </a:pathLst>
            </a:custGeom>
            <a:solidFill>
              <a:srgbClr val="332C2C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3500" y="63500"/>
              <a:ext cx="1125093" cy="275844"/>
            </a:xfrm>
            <a:custGeom>
              <a:avLst/>
              <a:gdLst/>
              <a:ahLst/>
              <a:cxnLst/>
              <a:rect l="l" t="t" r="r" b="b"/>
              <a:pathLst>
                <a:path w="1125093" h="275844">
                  <a:moveTo>
                    <a:pt x="49784" y="262890"/>
                  </a:moveTo>
                  <a:cubicBezTo>
                    <a:pt x="65278" y="271526"/>
                    <a:pt x="82677" y="275844"/>
                    <a:pt x="102108" y="275844"/>
                  </a:cubicBezTo>
                  <a:cubicBezTo>
                    <a:pt x="118872" y="275844"/>
                    <a:pt x="134112" y="272542"/>
                    <a:pt x="147828" y="265811"/>
                  </a:cubicBezTo>
                  <a:cubicBezTo>
                    <a:pt x="161544" y="259080"/>
                    <a:pt x="173609" y="247142"/>
                    <a:pt x="184023" y="230124"/>
                  </a:cubicBezTo>
                  <a:lnTo>
                    <a:pt x="153797" y="209550"/>
                  </a:lnTo>
                  <a:cubicBezTo>
                    <a:pt x="145542" y="221615"/>
                    <a:pt x="137287" y="229489"/>
                    <a:pt x="129032" y="233426"/>
                  </a:cubicBezTo>
                  <a:cubicBezTo>
                    <a:pt x="120777" y="237363"/>
                    <a:pt x="111633" y="239268"/>
                    <a:pt x="101727" y="239268"/>
                  </a:cubicBezTo>
                  <a:cubicBezTo>
                    <a:pt x="89916" y="239268"/>
                    <a:pt x="79375" y="236601"/>
                    <a:pt x="69977" y="231394"/>
                  </a:cubicBezTo>
                  <a:cubicBezTo>
                    <a:pt x="60579" y="226187"/>
                    <a:pt x="53213" y="218694"/>
                    <a:pt x="47879" y="209169"/>
                  </a:cubicBezTo>
                  <a:cubicBezTo>
                    <a:pt x="42545" y="199644"/>
                    <a:pt x="39751" y="188087"/>
                    <a:pt x="39751" y="174879"/>
                  </a:cubicBezTo>
                  <a:cubicBezTo>
                    <a:pt x="39751" y="161671"/>
                    <a:pt x="42418" y="150241"/>
                    <a:pt x="47879" y="140716"/>
                  </a:cubicBezTo>
                  <a:cubicBezTo>
                    <a:pt x="53340" y="131191"/>
                    <a:pt x="60706" y="123698"/>
                    <a:pt x="69977" y="118364"/>
                  </a:cubicBezTo>
                  <a:cubicBezTo>
                    <a:pt x="79248" y="113030"/>
                    <a:pt x="89916" y="110363"/>
                    <a:pt x="101727" y="110363"/>
                  </a:cubicBezTo>
                  <a:cubicBezTo>
                    <a:pt x="111633" y="110363"/>
                    <a:pt x="120650" y="112395"/>
                    <a:pt x="128905" y="116205"/>
                  </a:cubicBezTo>
                  <a:cubicBezTo>
                    <a:pt x="137160" y="120015"/>
                    <a:pt x="145415" y="128270"/>
                    <a:pt x="153670" y="140462"/>
                  </a:cubicBezTo>
                  <a:lnTo>
                    <a:pt x="183896" y="119888"/>
                  </a:lnTo>
                  <a:cubicBezTo>
                    <a:pt x="173609" y="102616"/>
                    <a:pt x="161544" y="90678"/>
                    <a:pt x="147828" y="84074"/>
                  </a:cubicBezTo>
                  <a:cubicBezTo>
                    <a:pt x="134112" y="77470"/>
                    <a:pt x="118872" y="74041"/>
                    <a:pt x="102108" y="74041"/>
                  </a:cubicBezTo>
                  <a:cubicBezTo>
                    <a:pt x="82677" y="74041"/>
                    <a:pt x="65278" y="78359"/>
                    <a:pt x="49784" y="86995"/>
                  </a:cubicBezTo>
                  <a:cubicBezTo>
                    <a:pt x="34290" y="95631"/>
                    <a:pt x="22098" y="107315"/>
                    <a:pt x="13335" y="122555"/>
                  </a:cubicBezTo>
                  <a:cubicBezTo>
                    <a:pt x="4572" y="137795"/>
                    <a:pt x="0" y="155067"/>
                    <a:pt x="0" y="174879"/>
                  </a:cubicBezTo>
                  <a:cubicBezTo>
                    <a:pt x="0" y="194310"/>
                    <a:pt x="4445" y="211709"/>
                    <a:pt x="13208" y="226949"/>
                  </a:cubicBezTo>
                  <a:cubicBezTo>
                    <a:pt x="21971" y="242189"/>
                    <a:pt x="34290" y="254254"/>
                    <a:pt x="49784" y="262890"/>
                  </a:cubicBezTo>
                  <a:close/>
                  <a:moveTo>
                    <a:pt x="215646" y="75946"/>
                  </a:moveTo>
                  <a:lnTo>
                    <a:pt x="215646" y="274193"/>
                  </a:lnTo>
                  <a:lnTo>
                    <a:pt x="255016" y="274193"/>
                  </a:lnTo>
                  <a:lnTo>
                    <a:pt x="255016" y="173101"/>
                  </a:lnTo>
                  <a:cubicBezTo>
                    <a:pt x="255016" y="153289"/>
                    <a:pt x="259842" y="138303"/>
                    <a:pt x="269367" y="128016"/>
                  </a:cubicBezTo>
                  <a:cubicBezTo>
                    <a:pt x="278892" y="117729"/>
                    <a:pt x="292481" y="112522"/>
                    <a:pt x="309626" y="112522"/>
                  </a:cubicBezTo>
                  <a:cubicBezTo>
                    <a:pt x="310261" y="112522"/>
                    <a:pt x="311150" y="112649"/>
                    <a:pt x="312039" y="112649"/>
                  </a:cubicBezTo>
                  <a:cubicBezTo>
                    <a:pt x="312928" y="112649"/>
                    <a:pt x="316484" y="112776"/>
                    <a:pt x="322580" y="112776"/>
                  </a:cubicBezTo>
                  <a:lnTo>
                    <a:pt x="322580" y="74168"/>
                  </a:lnTo>
                  <a:cubicBezTo>
                    <a:pt x="298323" y="74168"/>
                    <a:pt x="279527" y="78232"/>
                    <a:pt x="266065" y="86360"/>
                  </a:cubicBezTo>
                  <a:cubicBezTo>
                    <a:pt x="260477" y="89789"/>
                    <a:pt x="255397" y="93980"/>
                    <a:pt x="250952" y="99060"/>
                  </a:cubicBezTo>
                  <a:lnTo>
                    <a:pt x="253873" y="75946"/>
                  </a:lnTo>
                  <a:lnTo>
                    <a:pt x="215646" y="75946"/>
                  </a:lnTo>
                  <a:close/>
                  <a:moveTo>
                    <a:pt x="394716" y="266319"/>
                  </a:moveTo>
                  <a:cubicBezTo>
                    <a:pt x="407543" y="272669"/>
                    <a:pt x="422402" y="275844"/>
                    <a:pt x="439166" y="275844"/>
                  </a:cubicBezTo>
                  <a:cubicBezTo>
                    <a:pt x="456819" y="275844"/>
                    <a:pt x="472440" y="271653"/>
                    <a:pt x="485902" y="263398"/>
                  </a:cubicBezTo>
                  <a:cubicBezTo>
                    <a:pt x="490220" y="260731"/>
                    <a:pt x="494284" y="257556"/>
                    <a:pt x="498094" y="254000"/>
                  </a:cubicBezTo>
                  <a:lnTo>
                    <a:pt x="498094" y="274193"/>
                  </a:lnTo>
                  <a:lnTo>
                    <a:pt x="536448" y="274193"/>
                  </a:lnTo>
                  <a:lnTo>
                    <a:pt x="536448" y="75946"/>
                  </a:lnTo>
                  <a:lnTo>
                    <a:pt x="497078" y="75946"/>
                  </a:lnTo>
                  <a:lnTo>
                    <a:pt x="497078" y="179451"/>
                  </a:lnTo>
                  <a:cubicBezTo>
                    <a:pt x="497078" y="192278"/>
                    <a:pt x="494919" y="203200"/>
                    <a:pt x="490347" y="211963"/>
                  </a:cubicBezTo>
                  <a:cubicBezTo>
                    <a:pt x="485775" y="220726"/>
                    <a:pt x="479679" y="227457"/>
                    <a:pt x="471424" y="232156"/>
                  </a:cubicBezTo>
                  <a:cubicBezTo>
                    <a:pt x="463169" y="236855"/>
                    <a:pt x="453263" y="239014"/>
                    <a:pt x="441706" y="239014"/>
                  </a:cubicBezTo>
                  <a:cubicBezTo>
                    <a:pt x="426212" y="239014"/>
                    <a:pt x="414401" y="234823"/>
                    <a:pt x="406019" y="226314"/>
                  </a:cubicBezTo>
                  <a:cubicBezTo>
                    <a:pt x="397637" y="217805"/>
                    <a:pt x="393700" y="204724"/>
                    <a:pt x="393700" y="187198"/>
                  </a:cubicBezTo>
                  <a:lnTo>
                    <a:pt x="393700" y="75946"/>
                  </a:lnTo>
                  <a:lnTo>
                    <a:pt x="354330" y="75946"/>
                  </a:lnTo>
                  <a:lnTo>
                    <a:pt x="354330" y="189865"/>
                  </a:lnTo>
                  <a:cubicBezTo>
                    <a:pt x="354330" y="208661"/>
                    <a:pt x="357886" y="224409"/>
                    <a:pt x="364871" y="237236"/>
                  </a:cubicBezTo>
                  <a:cubicBezTo>
                    <a:pt x="371856" y="250063"/>
                    <a:pt x="381889" y="259715"/>
                    <a:pt x="394716" y="266192"/>
                  </a:cubicBezTo>
                  <a:close/>
                  <a:moveTo>
                    <a:pt x="622300" y="262890"/>
                  </a:moveTo>
                  <a:cubicBezTo>
                    <a:pt x="637794" y="271526"/>
                    <a:pt x="655193" y="275844"/>
                    <a:pt x="674624" y="275844"/>
                  </a:cubicBezTo>
                  <a:cubicBezTo>
                    <a:pt x="691388" y="275844"/>
                    <a:pt x="706755" y="272542"/>
                    <a:pt x="720471" y="265811"/>
                  </a:cubicBezTo>
                  <a:cubicBezTo>
                    <a:pt x="734187" y="259080"/>
                    <a:pt x="746252" y="247142"/>
                    <a:pt x="756666" y="230124"/>
                  </a:cubicBezTo>
                  <a:lnTo>
                    <a:pt x="726186" y="209550"/>
                  </a:lnTo>
                  <a:cubicBezTo>
                    <a:pt x="717931" y="221615"/>
                    <a:pt x="709676" y="229489"/>
                    <a:pt x="701421" y="233426"/>
                  </a:cubicBezTo>
                  <a:cubicBezTo>
                    <a:pt x="693166" y="237363"/>
                    <a:pt x="684022" y="239268"/>
                    <a:pt x="674116" y="239268"/>
                  </a:cubicBezTo>
                  <a:cubicBezTo>
                    <a:pt x="662305" y="239268"/>
                    <a:pt x="651764" y="236601"/>
                    <a:pt x="642366" y="231394"/>
                  </a:cubicBezTo>
                  <a:cubicBezTo>
                    <a:pt x="632968" y="226187"/>
                    <a:pt x="625602" y="218694"/>
                    <a:pt x="620268" y="209169"/>
                  </a:cubicBezTo>
                  <a:cubicBezTo>
                    <a:pt x="614934" y="199644"/>
                    <a:pt x="612140" y="188087"/>
                    <a:pt x="612140" y="174879"/>
                  </a:cubicBezTo>
                  <a:cubicBezTo>
                    <a:pt x="612140" y="161671"/>
                    <a:pt x="614807" y="150241"/>
                    <a:pt x="620268" y="140716"/>
                  </a:cubicBezTo>
                  <a:cubicBezTo>
                    <a:pt x="625729" y="131191"/>
                    <a:pt x="633095" y="123698"/>
                    <a:pt x="642366" y="118364"/>
                  </a:cubicBezTo>
                  <a:cubicBezTo>
                    <a:pt x="651637" y="113030"/>
                    <a:pt x="662432" y="110363"/>
                    <a:pt x="674116" y="110363"/>
                  </a:cubicBezTo>
                  <a:cubicBezTo>
                    <a:pt x="684022" y="110363"/>
                    <a:pt x="693039" y="112395"/>
                    <a:pt x="701294" y="116205"/>
                  </a:cubicBezTo>
                  <a:cubicBezTo>
                    <a:pt x="709549" y="120015"/>
                    <a:pt x="717804" y="128270"/>
                    <a:pt x="726059" y="140462"/>
                  </a:cubicBezTo>
                  <a:lnTo>
                    <a:pt x="756285" y="119888"/>
                  </a:lnTo>
                  <a:cubicBezTo>
                    <a:pt x="745998" y="102616"/>
                    <a:pt x="733933" y="90678"/>
                    <a:pt x="720090" y="84074"/>
                  </a:cubicBezTo>
                  <a:cubicBezTo>
                    <a:pt x="706247" y="77470"/>
                    <a:pt x="691134" y="74041"/>
                    <a:pt x="674370" y="74041"/>
                  </a:cubicBezTo>
                  <a:cubicBezTo>
                    <a:pt x="654939" y="74041"/>
                    <a:pt x="637540" y="78359"/>
                    <a:pt x="622046" y="86995"/>
                  </a:cubicBezTo>
                  <a:cubicBezTo>
                    <a:pt x="606552" y="95631"/>
                    <a:pt x="594360" y="107315"/>
                    <a:pt x="585597" y="122555"/>
                  </a:cubicBezTo>
                  <a:cubicBezTo>
                    <a:pt x="576834" y="137795"/>
                    <a:pt x="572389" y="155067"/>
                    <a:pt x="572389" y="174879"/>
                  </a:cubicBezTo>
                  <a:cubicBezTo>
                    <a:pt x="572389" y="194310"/>
                    <a:pt x="576834" y="211709"/>
                    <a:pt x="585597" y="226949"/>
                  </a:cubicBezTo>
                  <a:cubicBezTo>
                    <a:pt x="594360" y="242189"/>
                    <a:pt x="606552" y="254127"/>
                    <a:pt x="622046" y="262890"/>
                  </a:cubicBezTo>
                  <a:close/>
                  <a:moveTo>
                    <a:pt x="787019" y="42418"/>
                  </a:moveTo>
                  <a:cubicBezTo>
                    <a:pt x="791972" y="47371"/>
                    <a:pt x="798068" y="49784"/>
                    <a:pt x="805180" y="49784"/>
                  </a:cubicBezTo>
                  <a:cubicBezTo>
                    <a:pt x="812546" y="49784"/>
                    <a:pt x="818642" y="47371"/>
                    <a:pt x="823468" y="42418"/>
                  </a:cubicBezTo>
                  <a:cubicBezTo>
                    <a:pt x="828294" y="37465"/>
                    <a:pt x="830580" y="31496"/>
                    <a:pt x="830580" y="24257"/>
                  </a:cubicBezTo>
                  <a:cubicBezTo>
                    <a:pt x="830580" y="17272"/>
                    <a:pt x="828040" y="11430"/>
                    <a:pt x="823087" y="6858"/>
                  </a:cubicBezTo>
                  <a:cubicBezTo>
                    <a:pt x="818134" y="2286"/>
                    <a:pt x="812038" y="0"/>
                    <a:pt x="805053" y="0"/>
                  </a:cubicBezTo>
                  <a:cubicBezTo>
                    <a:pt x="798068" y="0"/>
                    <a:pt x="791972" y="2413"/>
                    <a:pt x="787019" y="7239"/>
                  </a:cubicBezTo>
                  <a:cubicBezTo>
                    <a:pt x="782066" y="12065"/>
                    <a:pt x="779653" y="17907"/>
                    <a:pt x="779653" y="24892"/>
                  </a:cubicBezTo>
                  <a:cubicBezTo>
                    <a:pt x="779653" y="31877"/>
                    <a:pt x="782066" y="37719"/>
                    <a:pt x="787019" y="42545"/>
                  </a:cubicBezTo>
                  <a:close/>
                  <a:moveTo>
                    <a:pt x="785368" y="75946"/>
                  </a:moveTo>
                  <a:lnTo>
                    <a:pt x="785368" y="274193"/>
                  </a:lnTo>
                  <a:lnTo>
                    <a:pt x="824611" y="274193"/>
                  </a:lnTo>
                  <a:lnTo>
                    <a:pt x="824611" y="75946"/>
                  </a:lnTo>
                  <a:lnTo>
                    <a:pt x="785241" y="75946"/>
                  </a:lnTo>
                  <a:close/>
                  <a:moveTo>
                    <a:pt x="994410" y="257556"/>
                  </a:moveTo>
                  <a:lnTo>
                    <a:pt x="994410" y="274193"/>
                  </a:lnTo>
                  <a:lnTo>
                    <a:pt x="1032764" y="274193"/>
                  </a:lnTo>
                  <a:lnTo>
                    <a:pt x="1032764" y="152781"/>
                  </a:lnTo>
                  <a:cubicBezTo>
                    <a:pt x="1032764" y="126619"/>
                    <a:pt x="1025525" y="106934"/>
                    <a:pt x="1011047" y="93853"/>
                  </a:cubicBezTo>
                  <a:cubicBezTo>
                    <a:pt x="996569" y="80772"/>
                    <a:pt x="976630" y="74168"/>
                    <a:pt x="950849" y="74168"/>
                  </a:cubicBezTo>
                  <a:cubicBezTo>
                    <a:pt x="935609" y="74168"/>
                    <a:pt x="921004" y="76454"/>
                    <a:pt x="907161" y="81153"/>
                  </a:cubicBezTo>
                  <a:cubicBezTo>
                    <a:pt x="893318" y="85852"/>
                    <a:pt x="879729" y="93599"/>
                    <a:pt x="866648" y="104775"/>
                  </a:cubicBezTo>
                  <a:lnTo>
                    <a:pt x="885571" y="136017"/>
                  </a:lnTo>
                  <a:cubicBezTo>
                    <a:pt x="896747" y="126238"/>
                    <a:pt x="907161" y="119507"/>
                    <a:pt x="917067" y="115824"/>
                  </a:cubicBezTo>
                  <a:cubicBezTo>
                    <a:pt x="926973" y="112141"/>
                    <a:pt x="937387" y="110363"/>
                    <a:pt x="948436" y="110363"/>
                  </a:cubicBezTo>
                  <a:cubicBezTo>
                    <a:pt x="963803" y="110363"/>
                    <a:pt x="975106" y="113919"/>
                    <a:pt x="982472" y="120904"/>
                  </a:cubicBezTo>
                  <a:cubicBezTo>
                    <a:pt x="989838" y="127889"/>
                    <a:pt x="993394" y="138176"/>
                    <a:pt x="993394" y="151765"/>
                  </a:cubicBezTo>
                  <a:lnTo>
                    <a:pt x="993394" y="155702"/>
                  </a:lnTo>
                  <a:lnTo>
                    <a:pt x="942213" y="155702"/>
                  </a:lnTo>
                  <a:cubicBezTo>
                    <a:pt x="923671" y="155702"/>
                    <a:pt x="908558" y="158369"/>
                    <a:pt x="897001" y="163703"/>
                  </a:cubicBezTo>
                  <a:cubicBezTo>
                    <a:pt x="885444" y="169037"/>
                    <a:pt x="877062" y="176149"/>
                    <a:pt x="871728" y="185293"/>
                  </a:cubicBezTo>
                  <a:cubicBezTo>
                    <a:pt x="866394" y="194437"/>
                    <a:pt x="863854" y="204343"/>
                    <a:pt x="863854" y="215138"/>
                  </a:cubicBezTo>
                  <a:cubicBezTo>
                    <a:pt x="863854" y="227076"/>
                    <a:pt x="866902" y="237744"/>
                    <a:pt x="873125" y="247015"/>
                  </a:cubicBezTo>
                  <a:cubicBezTo>
                    <a:pt x="879348" y="256286"/>
                    <a:pt x="887984" y="263398"/>
                    <a:pt x="899287" y="268351"/>
                  </a:cubicBezTo>
                  <a:cubicBezTo>
                    <a:pt x="910590" y="273304"/>
                    <a:pt x="923671" y="275844"/>
                    <a:pt x="938403" y="275844"/>
                  </a:cubicBezTo>
                  <a:cubicBezTo>
                    <a:pt x="957199" y="275844"/>
                    <a:pt x="973074" y="271907"/>
                    <a:pt x="985901" y="263906"/>
                  </a:cubicBezTo>
                  <a:cubicBezTo>
                    <a:pt x="988949" y="262001"/>
                    <a:pt x="991743" y="259842"/>
                    <a:pt x="994410" y="257556"/>
                  </a:cubicBezTo>
                  <a:close/>
                  <a:moveTo>
                    <a:pt x="993394" y="208026"/>
                  </a:moveTo>
                  <a:cubicBezTo>
                    <a:pt x="987044" y="220980"/>
                    <a:pt x="980694" y="229362"/>
                    <a:pt x="974471" y="233426"/>
                  </a:cubicBezTo>
                  <a:cubicBezTo>
                    <a:pt x="965581" y="239014"/>
                    <a:pt x="954786" y="241808"/>
                    <a:pt x="942213" y="241808"/>
                  </a:cubicBezTo>
                  <a:cubicBezTo>
                    <a:pt x="929132" y="241808"/>
                    <a:pt x="919353" y="239268"/>
                    <a:pt x="912749" y="234188"/>
                  </a:cubicBezTo>
                  <a:cubicBezTo>
                    <a:pt x="906145" y="229108"/>
                    <a:pt x="902970" y="222504"/>
                    <a:pt x="902970" y="214503"/>
                  </a:cubicBezTo>
                  <a:cubicBezTo>
                    <a:pt x="902970" y="207264"/>
                    <a:pt x="905637" y="201168"/>
                    <a:pt x="911098" y="196342"/>
                  </a:cubicBezTo>
                  <a:cubicBezTo>
                    <a:pt x="916559" y="191516"/>
                    <a:pt x="927100" y="188976"/>
                    <a:pt x="942975" y="188976"/>
                  </a:cubicBezTo>
                  <a:lnTo>
                    <a:pt x="993521" y="188976"/>
                  </a:lnTo>
                  <a:lnTo>
                    <a:pt x="993521" y="208280"/>
                  </a:lnTo>
                  <a:close/>
                  <a:moveTo>
                    <a:pt x="1085723" y="274066"/>
                  </a:moveTo>
                  <a:lnTo>
                    <a:pt x="1085723" y="0"/>
                  </a:lnTo>
                  <a:lnTo>
                    <a:pt x="1125093" y="0"/>
                  </a:lnTo>
                  <a:lnTo>
                    <a:pt x="1125093" y="274193"/>
                  </a:lnTo>
                  <a:lnTo>
                    <a:pt x="1085723" y="274193"/>
                  </a:ln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1654704" y="5144710"/>
            <a:ext cx="3645494" cy="470802"/>
          </a:xfrm>
          <a:custGeom>
            <a:avLst/>
            <a:gdLst/>
            <a:ahLst/>
            <a:cxnLst/>
            <a:rect l="l" t="t" r="r" b="b"/>
            <a:pathLst>
              <a:path w="3645494" h="470802">
                <a:moveTo>
                  <a:pt x="0" y="0"/>
                </a:moveTo>
                <a:lnTo>
                  <a:pt x="3645494" y="0"/>
                </a:lnTo>
                <a:lnTo>
                  <a:pt x="3645494" y="470801"/>
                </a:lnTo>
                <a:lnTo>
                  <a:pt x="0" y="470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417957" y="3435467"/>
            <a:ext cx="7613628" cy="298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Supervisors play a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crucial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role in performance management by acting as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coaches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mentors, and evaluators. They are responsible for guiding their teams towards achieving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organizational goals 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while also supporting individual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development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92506" y="1428636"/>
            <a:ext cx="6884013" cy="103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The Supervisor's Role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589" b="-8641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24505"/>
            <a:ext cx="7652614" cy="490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64"/>
              </a:lnSpc>
            </a:pPr>
            <a:r>
              <a:rPr lang="en-US" sz="547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Setting Clear Expectations</a:t>
            </a:r>
          </a:p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Establishing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clear expectations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is essential for productivity. Supervisors must communicate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speciﬁc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goals and performance standards to ensure that team members understand their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responsibilities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can work towards common objectives.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52585" r="-18" b="-52493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4836" y="2481786"/>
            <a:ext cx="2757830" cy="479603"/>
          </a:xfrm>
          <a:custGeom>
            <a:avLst/>
            <a:gdLst/>
            <a:ahLst/>
            <a:cxnLst/>
            <a:rect l="l" t="t" r="r" b="b"/>
            <a:pathLst>
              <a:path w="2757830" h="479603">
                <a:moveTo>
                  <a:pt x="0" y="0"/>
                </a:moveTo>
                <a:lnTo>
                  <a:pt x="2757831" y="0"/>
                </a:lnTo>
                <a:lnTo>
                  <a:pt x="2757831" y="479603"/>
                </a:lnTo>
                <a:lnTo>
                  <a:pt x="0" y="4796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668438" y="1126998"/>
            <a:ext cx="3307690" cy="442303"/>
          </a:xfrm>
          <a:custGeom>
            <a:avLst/>
            <a:gdLst/>
            <a:ahLst/>
            <a:cxnLst/>
            <a:rect l="l" t="t" r="r" b="b"/>
            <a:pathLst>
              <a:path w="3307690" h="442303">
                <a:moveTo>
                  <a:pt x="0" y="0"/>
                </a:moveTo>
                <a:lnTo>
                  <a:pt x="3307690" y="0"/>
                </a:lnTo>
                <a:lnTo>
                  <a:pt x="3307690" y="442303"/>
                </a:lnTo>
                <a:lnTo>
                  <a:pt x="0" y="442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863686" y="1124950"/>
            <a:ext cx="1996821" cy="444351"/>
          </a:xfrm>
          <a:custGeom>
            <a:avLst/>
            <a:gdLst/>
            <a:ahLst/>
            <a:cxnLst/>
            <a:rect l="l" t="t" r="r" b="b"/>
            <a:pathLst>
              <a:path w="1996821" h="444351">
                <a:moveTo>
                  <a:pt x="0" y="0"/>
                </a:moveTo>
                <a:lnTo>
                  <a:pt x="1996821" y="0"/>
                </a:lnTo>
                <a:lnTo>
                  <a:pt x="1996821" y="444351"/>
                </a:lnTo>
                <a:lnTo>
                  <a:pt x="0" y="4443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057923" y="2003298"/>
            <a:ext cx="1552118" cy="519941"/>
            <a:chOff x="0" y="0"/>
            <a:chExt cx="1552118" cy="519938"/>
          </a:xfrm>
        </p:grpSpPr>
        <p:sp>
          <p:nvSpPr>
            <p:cNvPr id="14" name="Freeform 14"/>
            <p:cNvSpPr/>
            <p:nvPr/>
          </p:nvSpPr>
          <p:spPr>
            <a:xfrm>
              <a:off x="63500" y="63500"/>
              <a:ext cx="1425067" cy="393065"/>
            </a:xfrm>
            <a:custGeom>
              <a:avLst/>
              <a:gdLst/>
              <a:ahLst/>
              <a:cxnLst/>
              <a:rect l="l" t="t" r="r" b="b"/>
              <a:pathLst>
                <a:path w="1425067" h="393065">
                  <a:moveTo>
                    <a:pt x="55880" y="291338"/>
                  </a:moveTo>
                  <a:cubicBezTo>
                    <a:pt x="73152" y="300609"/>
                    <a:pt x="92583" y="305308"/>
                    <a:pt x="113919" y="305308"/>
                  </a:cubicBezTo>
                  <a:cubicBezTo>
                    <a:pt x="133858" y="305308"/>
                    <a:pt x="152019" y="300990"/>
                    <a:pt x="168275" y="292354"/>
                  </a:cubicBezTo>
                  <a:cubicBezTo>
                    <a:pt x="175387" y="288544"/>
                    <a:pt x="181737" y="284099"/>
                    <a:pt x="187579" y="278765"/>
                  </a:cubicBezTo>
                  <a:lnTo>
                    <a:pt x="187579" y="283083"/>
                  </a:lnTo>
                  <a:cubicBezTo>
                    <a:pt x="187579" y="306959"/>
                    <a:pt x="182118" y="324231"/>
                    <a:pt x="171196" y="334899"/>
                  </a:cubicBezTo>
                  <a:cubicBezTo>
                    <a:pt x="160274" y="345567"/>
                    <a:pt x="142748" y="351155"/>
                    <a:pt x="118364" y="351155"/>
                  </a:cubicBezTo>
                  <a:cubicBezTo>
                    <a:pt x="102997" y="351155"/>
                    <a:pt x="88646" y="348742"/>
                    <a:pt x="75057" y="343789"/>
                  </a:cubicBezTo>
                  <a:cubicBezTo>
                    <a:pt x="61468" y="338836"/>
                    <a:pt x="47752" y="330327"/>
                    <a:pt x="34036" y="318008"/>
                  </a:cubicBezTo>
                  <a:lnTo>
                    <a:pt x="10414" y="353441"/>
                  </a:lnTo>
                  <a:cubicBezTo>
                    <a:pt x="25654" y="367919"/>
                    <a:pt x="42545" y="378206"/>
                    <a:pt x="61214" y="384175"/>
                  </a:cubicBezTo>
                  <a:cubicBezTo>
                    <a:pt x="79883" y="390144"/>
                    <a:pt x="99187" y="393065"/>
                    <a:pt x="119253" y="393065"/>
                  </a:cubicBezTo>
                  <a:cubicBezTo>
                    <a:pt x="156083" y="393065"/>
                    <a:pt x="184277" y="383794"/>
                    <a:pt x="203581" y="365252"/>
                  </a:cubicBezTo>
                  <a:cubicBezTo>
                    <a:pt x="222885" y="346710"/>
                    <a:pt x="232664" y="318262"/>
                    <a:pt x="232664" y="279654"/>
                  </a:cubicBezTo>
                  <a:lnTo>
                    <a:pt x="232664" y="86868"/>
                  </a:lnTo>
                  <a:lnTo>
                    <a:pt x="188849" y="86868"/>
                  </a:lnTo>
                  <a:lnTo>
                    <a:pt x="188849" y="111887"/>
                  </a:lnTo>
                  <a:cubicBezTo>
                    <a:pt x="182753" y="106172"/>
                    <a:pt x="175895" y="101346"/>
                    <a:pt x="168275" y="97409"/>
                  </a:cubicBezTo>
                  <a:cubicBezTo>
                    <a:pt x="152019" y="88900"/>
                    <a:pt x="133985" y="84709"/>
                    <a:pt x="113919" y="84709"/>
                  </a:cubicBezTo>
                  <a:cubicBezTo>
                    <a:pt x="92583" y="84709"/>
                    <a:pt x="73279" y="89281"/>
                    <a:pt x="55880" y="98552"/>
                  </a:cubicBezTo>
                  <a:cubicBezTo>
                    <a:pt x="38481" y="107823"/>
                    <a:pt x="24892" y="120650"/>
                    <a:pt x="14859" y="137287"/>
                  </a:cubicBezTo>
                  <a:cubicBezTo>
                    <a:pt x="4826" y="153924"/>
                    <a:pt x="0" y="173101"/>
                    <a:pt x="0" y="194691"/>
                  </a:cubicBezTo>
                  <a:cubicBezTo>
                    <a:pt x="0" y="216154"/>
                    <a:pt x="4953" y="235331"/>
                    <a:pt x="14986" y="252095"/>
                  </a:cubicBezTo>
                  <a:cubicBezTo>
                    <a:pt x="25019" y="268859"/>
                    <a:pt x="38608" y="281940"/>
                    <a:pt x="55880" y="291338"/>
                  </a:cubicBezTo>
                  <a:close/>
                  <a:moveTo>
                    <a:pt x="153924" y="254762"/>
                  </a:moveTo>
                  <a:cubicBezTo>
                    <a:pt x="143129" y="260604"/>
                    <a:pt x="130810" y="263525"/>
                    <a:pt x="116713" y="263525"/>
                  </a:cubicBezTo>
                  <a:cubicBezTo>
                    <a:pt x="102870" y="263525"/>
                    <a:pt x="90551" y="260604"/>
                    <a:pt x="79756" y="254762"/>
                  </a:cubicBezTo>
                  <a:cubicBezTo>
                    <a:pt x="68961" y="248920"/>
                    <a:pt x="60452" y="240919"/>
                    <a:pt x="54483" y="230632"/>
                  </a:cubicBezTo>
                  <a:cubicBezTo>
                    <a:pt x="48514" y="220345"/>
                    <a:pt x="45466" y="208407"/>
                    <a:pt x="45466" y="194691"/>
                  </a:cubicBezTo>
                  <a:cubicBezTo>
                    <a:pt x="45466" y="180975"/>
                    <a:pt x="48514" y="169037"/>
                    <a:pt x="54483" y="159004"/>
                  </a:cubicBezTo>
                  <a:cubicBezTo>
                    <a:pt x="60452" y="148971"/>
                    <a:pt x="68961" y="140843"/>
                    <a:pt x="79756" y="135001"/>
                  </a:cubicBezTo>
                  <a:cubicBezTo>
                    <a:pt x="90551" y="129159"/>
                    <a:pt x="102997" y="126238"/>
                    <a:pt x="116713" y="126238"/>
                  </a:cubicBezTo>
                  <a:cubicBezTo>
                    <a:pt x="130810" y="126238"/>
                    <a:pt x="143129" y="129159"/>
                    <a:pt x="153924" y="135001"/>
                  </a:cubicBezTo>
                  <a:cubicBezTo>
                    <a:pt x="164719" y="140843"/>
                    <a:pt x="173101" y="148844"/>
                    <a:pt x="179197" y="159004"/>
                  </a:cubicBezTo>
                  <a:cubicBezTo>
                    <a:pt x="185293" y="169164"/>
                    <a:pt x="188468" y="181102"/>
                    <a:pt x="188468" y="194691"/>
                  </a:cubicBezTo>
                  <a:cubicBezTo>
                    <a:pt x="188468" y="208280"/>
                    <a:pt x="185420" y="220345"/>
                    <a:pt x="179197" y="230632"/>
                  </a:cubicBezTo>
                  <a:cubicBezTo>
                    <a:pt x="172974" y="240919"/>
                    <a:pt x="164592" y="248920"/>
                    <a:pt x="153924" y="254762"/>
                  </a:cubicBezTo>
                  <a:close/>
                  <a:moveTo>
                    <a:pt x="295275" y="86868"/>
                  </a:moveTo>
                  <a:lnTo>
                    <a:pt x="295275" y="313309"/>
                  </a:lnTo>
                  <a:lnTo>
                    <a:pt x="340233" y="313309"/>
                  </a:lnTo>
                  <a:lnTo>
                    <a:pt x="340233" y="197739"/>
                  </a:lnTo>
                  <a:cubicBezTo>
                    <a:pt x="340233" y="175133"/>
                    <a:pt x="345694" y="157861"/>
                    <a:pt x="356616" y="146177"/>
                  </a:cubicBezTo>
                  <a:cubicBezTo>
                    <a:pt x="367538" y="134493"/>
                    <a:pt x="383032" y="128524"/>
                    <a:pt x="402717" y="128524"/>
                  </a:cubicBezTo>
                  <a:cubicBezTo>
                    <a:pt x="403479" y="128524"/>
                    <a:pt x="404368" y="128524"/>
                    <a:pt x="405511" y="128778"/>
                  </a:cubicBezTo>
                  <a:cubicBezTo>
                    <a:pt x="406654" y="129032"/>
                    <a:pt x="410591" y="129032"/>
                    <a:pt x="417576" y="129032"/>
                  </a:cubicBezTo>
                  <a:lnTo>
                    <a:pt x="417576" y="84709"/>
                  </a:lnTo>
                  <a:cubicBezTo>
                    <a:pt x="389890" y="84709"/>
                    <a:pt x="368427" y="89408"/>
                    <a:pt x="353060" y="98679"/>
                  </a:cubicBezTo>
                  <a:cubicBezTo>
                    <a:pt x="346583" y="102616"/>
                    <a:pt x="340868" y="107442"/>
                    <a:pt x="335788" y="113157"/>
                  </a:cubicBezTo>
                  <a:lnTo>
                    <a:pt x="339090" y="86741"/>
                  </a:lnTo>
                  <a:lnTo>
                    <a:pt x="295275" y="86741"/>
                  </a:lnTo>
                  <a:close/>
                  <a:moveTo>
                    <a:pt x="485521" y="300482"/>
                  </a:moveTo>
                  <a:cubicBezTo>
                    <a:pt x="502920" y="310388"/>
                    <a:pt x="522478" y="315341"/>
                    <a:pt x="544195" y="315341"/>
                  </a:cubicBezTo>
                  <a:cubicBezTo>
                    <a:pt x="566166" y="315341"/>
                    <a:pt x="585851" y="310388"/>
                    <a:pt x="603504" y="300482"/>
                  </a:cubicBezTo>
                  <a:cubicBezTo>
                    <a:pt x="621157" y="290576"/>
                    <a:pt x="634873" y="276987"/>
                    <a:pt x="644779" y="259461"/>
                  </a:cubicBezTo>
                  <a:cubicBezTo>
                    <a:pt x="654685" y="241935"/>
                    <a:pt x="659765" y="222123"/>
                    <a:pt x="659765" y="199898"/>
                  </a:cubicBezTo>
                  <a:cubicBezTo>
                    <a:pt x="659765" y="177292"/>
                    <a:pt x="654812" y="157353"/>
                    <a:pt x="644779" y="140208"/>
                  </a:cubicBezTo>
                  <a:cubicBezTo>
                    <a:pt x="634746" y="123063"/>
                    <a:pt x="621157" y="109347"/>
                    <a:pt x="603631" y="99568"/>
                  </a:cubicBezTo>
                  <a:cubicBezTo>
                    <a:pt x="586105" y="89789"/>
                    <a:pt x="566420" y="84836"/>
                    <a:pt x="544195" y="84836"/>
                  </a:cubicBezTo>
                  <a:cubicBezTo>
                    <a:pt x="522224" y="84836"/>
                    <a:pt x="502666" y="89789"/>
                    <a:pt x="485267" y="99568"/>
                  </a:cubicBezTo>
                  <a:cubicBezTo>
                    <a:pt x="467868" y="109347"/>
                    <a:pt x="454279" y="122936"/>
                    <a:pt x="444119" y="140208"/>
                  </a:cubicBezTo>
                  <a:cubicBezTo>
                    <a:pt x="433959" y="157480"/>
                    <a:pt x="429006" y="177419"/>
                    <a:pt x="429006" y="199898"/>
                  </a:cubicBezTo>
                  <a:cubicBezTo>
                    <a:pt x="429006" y="222123"/>
                    <a:pt x="434086" y="242062"/>
                    <a:pt x="444119" y="259461"/>
                  </a:cubicBezTo>
                  <a:cubicBezTo>
                    <a:pt x="454152" y="276860"/>
                    <a:pt x="467995" y="290576"/>
                    <a:pt x="485394" y="300482"/>
                  </a:cubicBezTo>
                  <a:close/>
                  <a:moveTo>
                    <a:pt x="580390" y="264541"/>
                  </a:moveTo>
                  <a:cubicBezTo>
                    <a:pt x="569976" y="270510"/>
                    <a:pt x="557911" y="273558"/>
                    <a:pt x="544195" y="273558"/>
                  </a:cubicBezTo>
                  <a:cubicBezTo>
                    <a:pt x="530987" y="273558"/>
                    <a:pt x="519176" y="270510"/>
                    <a:pt x="508762" y="264541"/>
                  </a:cubicBezTo>
                  <a:cubicBezTo>
                    <a:pt x="498348" y="258572"/>
                    <a:pt x="489966" y="249936"/>
                    <a:pt x="483743" y="238887"/>
                  </a:cubicBezTo>
                  <a:cubicBezTo>
                    <a:pt x="477520" y="227838"/>
                    <a:pt x="474472" y="214757"/>
                    <a:pt x="474472" y="199898"/>
                  </a:cubicBezTo>
                  <a:cubicBezTo>
                    <a:pt x="474472" y="184785"/>
                    <a:pt x="477520" y="171831"/>
                    <a:pt x="483743" y="160782"/>
                  </a:cubicBezTo>
                  <a:cubicBezTo>
                    <a:pt x="489966" y="149733"/>
                    <a:pt x="498348" y="141224"/>
                    <a:pt x="508762" y="135255"/>
                  </a:cubicBezTo>
                  <a:cubicBezTo>
                    <a:pt x="519176" y="129286"/>
                    <a:pt x="531241" y="126111"/>
                    <a:pt x="544576" y="126111"/>
                  </a:cubicBezTo>
                  <a:cubicBezTo>
                    <a:pt x="557911" y="126111"/>
                    <a:pt x="569976" y="129159"/>
                    <a:pt x="580390" y="135255"/>
                  </a:cubicBezTo>
                  <a:cubicBezTo>
                    <a:pt x="590804" y="141351"/>
                    <a:pt x="599059" y="149860"/>
                    <a:pt x="605155" y="160782"/>
                  </a:cubicBezTo>
                  <a:cubicBezTo>
                    <a:pt x="611251" y="171704"/>
                    <a:pt x="614299" y="184785"/>
                    <a:pt x="614299" y="199898"/>
                  </a:cubicBezTo>
                  <a:cubicBezTo>
                    <a:pt x="614299" y="214757"/>
                    <a:pt x="611251" y="227711"/>
                    <a:pt x="605155" y="238887"/>
                  </a:cubicBezTo>
                  <a:cubicBezTo>
                    <a:pt x="599059" y="250063"/>
                    <a:pt x="590931" y="258445"/>
                    <a:pt x="580390" y="264541"/>
                  </a:cubicBezTo>
                  <a:close/>
                  <a:moveTo>
                    <a:pt x="654939" y="86868"/>
                  </a:moveTo>
                  <a:lnTo>
                    <a:pt x="740410" y="313309"/>
                  </a:lnTo>
                  <a:lnTo>
                    <a:pt x="778637" y="313309"/>
                  </a:lnTo>
                  <a:lnTo>
                    <a:pt x="839597" y="155829"/>
                  </a:lnTo>
                  <a:lnTo>
                    <a:pt x="900176" y="313309"/>
                  </a:lnTo>
                  <a:lnTo>
                    <a:pt x="938403" y="313309"/>
                  </a:lnTo>
                  <a:lnTo>
                    <a:pt x="1024255" y="86741"/>
                  </a:lnTo>
                  <a:lnTo>
                    <a:pt x="980313" y="86741"/>
                  </a:lnTo>
                  <a:lnTo>
                    <a:pt x="919099" y="249682"/>
                  </a:lnTo>
                  <a:lnTo>
                    <a:pt x="857885" y="86868"/>
                  </a:lnTo>
                  <a:lnTo>
                    <a:pt x="821944" y="86868"/>
                  </a:lnTo>
                  <a:lnTo>
                    <a:pt x="760222" y="249682"/>
                  </a:lnTo>
                  <a:lnTo>
                    <a:pt x="699897" y="86868"/>
                  </a:lnTo>
                  <a:lnTo>
                    <a:pt x="654939" y="86868"/>
                  </a:lnTo>
                  <a:close/>
                  <a:moveTo>
                    <a:pt x="1075817" y="296926"/>
                  </a:moveTo>
                  <a:cubicBezTo>
                    <a:pt x="1088136" y="309118"/>
                    <a:pt x="1105281" y="315341"/>
                    <a:pt x="1127252" y="315341"/>
                  </a:cubicBezTo>
                  <a:cubicBezTo>
                    <a:pt x="1136396" y="315341"/>
                    <a:pt x="1145286" y="314071"/>
                    <a:pt x="1154176" y="311277"/>
                  </a:cubicBezTo>
                  <a:cubicBezTo>
                    <a:pt x="1163066" y="308483"/>
                    <a:pt x="1172210" y="302895"/>
                    <a:pt x="1181862" y="294132"/>
                  </a:cubicBezTo>
                  <a:lnTo>
                    <a:pt x="1164463" y="258445"/>
                  </a:lnTo>
                  <a:cubicBezTo>
                    <a:pt x="1152271" y="269113"/>
                    <a:pt x="1140968" y="274320"/>
                    <a:pt x="1130427" y="274320"/>
                  </a:cubicBezTo>
                  <a:cubicBezTo>
                    <a:pt x="1121156" y="274320"/>
                    <a:pt x="1114044" y="271780"/>
                    <a:pt x="1109345" y="266827"/>
                  </a:cubicBezTo>
                  <a:cubicBezTo>
                    <a:pt x="1104646" y="261874"/>
                    <a:pt x="1102360" y="254254"/>
                    <a:pt x="1102360" y="244221"/>
                  </a:cubicBezTo>
                  <a:lnTo>
                    <a:pt x="1102360" y="127000"/>
                  </a:lnTo>
                  <a:lnTo>
                    <a:pt x="1166368" y="127000"/>
                  </a:lnTo>
                  <a:lnTo>
                    <a:pt x="1166368" y="86868"/>
                  </a:lnTo>
                  <a:lnTo>
                    <a:pt x="1102360" y="86868"/>
                  </a:lnTo>
                  <a:lnTo>
                    <a:pt x="1102360" y="40386"/>
                  </a:lnTo>
                  <a:lnTo>
                    <a:pt x="1057402" y="40386"/>
                  </a:lnTo>
                  <a:lnTo>
                    <a:pt x="1057402" y="86868"/>
                  </a:lnTo>
                  <a:lnTo>
                    <a:pt x="1019810" y="86868"/>
                  </a:lnTo>
                  <a:lnTo>
                    <a:pt x="1019810" y="127000"/>
                  </a:lnTo>
                  <a:lnTo>
                    <a:pt x="1057402" y="127000"/>
                  </a:lnTo>
                  <a:lnTo>
                    <a:pt x="1057402" y="245872"/>
                  </a:lnTo>
                  <a:cubicBezTo>
                    <a:pt x="1057402" y="267589"/>
                    <a:pt x="1063498" y="284607"/>
                    <a:pt x="1075817" y="296926"/>
                  </a:cubicBezTo>
                  <a:close/>
                  <a:moveTo>
                    <a:pt x="1379474" y="95631"/>
                  </a:moveTo>
                  <a:cubicBezTo>
                    <a:pt x="1365123" y="88392"/>
                    <a:pt x="1348867" y="84836"/>
                    <a:pt x="1330452" y="84836"/>
                  </a:cubicBezTo>
                  <a:cubicBezTo>
                    <a:pt x="1308735" y="84836"/>
                    <a:pt x="1289812" y="89662"/>
                    <a:pt x="1273683" y="99060"/>
                  </a:cubicBezTo>
                  <a:cubicBezTo>
                    <a:pt x="1268730" y="101981"/>
                    <a:pt x="1264158" y="105283"/>
                    <a:pt x="1259967" y="109093"/>
                  </a:cubicBezTo>
                  <a:lnTo>
                    <a:pt x="1259967" y="0"/>
                  </a:lnTo>
                  <a:lnTo>
                    <a:pt x="1215009" y="0"/>
                  </a:lnTo>
                  <a:lnTo>
                    <a:pt x="1215009" y="313309"/>
                  </a:lnTo>
                  <a:lnTo>
                    <a:pt x="1259967" y="313309"/>
                  </a:lnTo>
                  <a:lnTo>
                    <a:pt x="1259967" y="194691"/>
                  </a:lnTo>
                  <a:cubicBezTo>
                    <a:pt x="1259967" y="180086"/>
                    <a:pt x="1262634" y="167767"/>
                    <a:pt x="1267841" y="157734"/>
                  </a:cubicBezTo>
                  <a:cubicBezTo>
                    <a:pt x="1273048" y="147701"/>
                    <a:pt x="1280668" y="140081"/>
                    <a:pt x="1290447" y="134747"/>
                  </a:cubicBezTo>
                  <a:cubicBezTo>
                    <a:pt x="1300226" y="129413"/>
                    <a:pt x="1311783" y="126873"/>
                    <a:pt x="1325245" y="126873"/>
                  </a:cubicBezTo>
                  <a:cubicBezTo>
                    <a:pt x="1342898" y="126873"/>
                    <a:pt x="1356487" y="131699"/>
                    <a:pt x="1365885" y="141478"/>
                  </a:cubicBezTo>
                  <a:cubicBezTo>
                    <a:pt x="1375283" y="151257"/>
                    <a:pt x="1380109" y="165989"/>
                    <a:pt x="1380109" y="185801"/>
                  </a:cubicBezTo>
                  <a:lnTo>
                    <a:pt x="1380109" y="313309"/>
                  </a:lnTo>
                  <a:lnTo>
                    <a:pt x="1425067" y="313309"/>
                  </a:lnTo>
                  <a:lnTo>
                    <a:pt x="1425067" y="183134"/>
                  </a:lnTo>
                  <a:cubicBezTo>
                    <a:pt x="1425067" y="161417"/>
                    <a:pt x="1421003" y="143256"/>
                    <a:pt x="1413002" y="128524"/>
                  </a:cubicBezTo>
                  <a:cubicBezTo>
                    <a:pt x="1405001" y="113792"/>
                    <a:pt x="1393698" y="102870"/>
                    <a:pt x="1379347" y="95631"/>
                  </a:cubicBezTo>
                </a:path>
              </a:pathLst>
            </a:custGeom>
            <a:solidFill>
              <a:srgbClr val="332C2C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3500" y="63500"/>
              <a:ext cx="1425067" cy="393065"/>
            </a:xfrm>
            <a:custGeom>
              <a:avLst/>
              <a:gdLst/>
              <a:ahLst/>
              <a:cxnLst/>
              <a:rect l="l" t="t" r="r" b="b"/>
              <a:pathLst>
                <a:path w="1425067" h="393065">
                  <a:moveTo>
                    <a:pt x="55880" y="291338"/>
                  </a:moveTo>
                  <a:cubicBezTo>
                    <a:pt x="73152" y="300609"/>
                    <a:pt x="92583" y="305308"/>
                    <a:pt x="113919" y="305308"/>
                  </a:cubicBezTo>
                  <a:cubicBezTo>
                    <a:pt x="133858" y="305308"/>
                    <a:pt x="152019" y="300990"/>
                    <a:pt x="168275" y="292354"/>
                  </a:cubicBezTo>
                  <a:cubicBezTo>
                    <a:pt x="175387" y="288544"/>
                    <a:pt x="181737" y="284099"/>
                    <a:pt x="187579" y="278765"/>
                  </a:cubicBezTo>
                  <a:lnTo>
                    <a:pt x="187579" y="283083"/>
                  </a:lnTo>
                  <a:cubicBezTo>
                    <a:pt x="187579" y="306959"/>
                    <a:pt x="182118" y="324231"/>
                    <a:pt x="171196" y="334899"/>
                  </a:cubicBezTo>
                  <a:cubicBezTo>
                    <a:pt x="160274" y="345567"/>
                    <a:pt x="142748" y="351155"/>
                    <a:pt x="118364" y="351155"/>
                  </a:cubicBezTo>
                  <a:cubicBezTo>
                    <a:pt x="102997" y="351155"/>
                    <a:pt x="88646" y="348742"/>
                    <a:pt x="75057" y="343789"/>
                  </a:cubicBezTo>
                  <a:cubicBezTo>
                    <a:pt x="61468" y="338836"/>
                    <a:pt x="47752" y="330327"/>
                    <a:pt x="34036" y="318008"/>
                  </a:cubicBezTo>
                  <a:lnTo>
                    <a:pt x="10414" y="353441"/>
                  </a:lnTo>
                  <a:cubicBezTo>
                    <a:pt x="25654" y="367919"/>
                    <a:pt x="42545" y="378206"/>
                    <a:pt x="61214" y="384175"/>
                  </a:cubicBezTo>
                  <a:cubicBezTo>
                    <a:pt x="79883" y="390144"/>
                    <a:pt x="99187" y="393065"/>
                    <a:pt x="119253" y="393065"/>
                  </a:cubicBezTo>
                  <a:cubicBezTo>
                    <a:pt x="156083" y="393065"/>
                    <a:pt x="184277" y="383794"/>
                    <a:pt x="203581" y="365252"/>
                  </a:cubicBezTo>
                  <a:cubicBezTo>
                    <a:pt x="222885" y="346710"/>
                    <a:pt x="232664" y="318262"/>
                    <a:pt x="232664" y="279654"/>
                  </a:cubicBezTo>
                  <a:lnTo>
                    <a:pt x="232664" y="86868"/>
                  </a:lnTo>
                  <a:lnTo>
                    <a:pt x="188849" y="86868"/>
                  </a:lnTo>
                  <a:lnTo>
                    <a:pt x="188849" y="111887"/>
                  </a:lnTo>
                  <a:cubicBezTo>
                    <a:pt x="182753" y="106172"/>
                    <a:pt x="175895" y="101346"/>
                    <a:pt x="168275" y="97409"/>
                  </a:cubicBezTo>
                  <a:cubicBezTo>
                    <a:pt x="152019" y="88900"/>
                    <a:pt x="133985" y="84709"/>
                    <a:pt x="113919" y="84709"/>
                  </a:cubicBezTo>
                  <a:cubicBezTo>
                    <a:pt x="92583" y="84709"/>
                    <a:pt x="73279" y="89281"/>
                    <a:pt x="55880" y="98552"/>
                  </a:cubicBezTo>
                  <a:cubicBezTo>
                    <a:pt x="38481" y="107823"/>
                    <a:pt x="24892" y="120650"/>
                    <a:pt x="14859" y="137287"/>
                  </a:cubicBezTo>
                  <a:cubicBezTo>
                    <a:pt x="4826" y="153924"/>
                    <a:pt x="0" y="173101"/>
                    <a:pt x="0" y="194691"/>
                  </a:cubicBezTo>
                  <a:cubicBezTo>
                    <a:pt x="0" y="216154"/>
                    <a:pt x="4953" y="235331"/>
                    <a:pt x="14986" y="252095"/>
                  </a:cubicBezTo>
                  <a:cubicBezTo>
                    <a:pt x="25019" y="268859"/>
                    <a:pt x="38608" y="281940"/>
                    <a:pt x="55880" y="291338"/>
                  </a:cubicBezTo>
                  <a:close/>
                  <a:moveTo>
                    <a:pt x="153924" y="254762"/>
                  </a:moveTo>
                  <a:cubicBezTo>
                    <a:pt x="143129" y="260604"/>
                    <a:pt x="130810" y="263525"/>
                    <a:pt x="116713" y="263525"/>
                  </a:cubicBezTo>
                  <a:cubicBezTo>
                    <a:pt x="102870" y="263525"/>
                    <a:pt x="90551" y="260604"/>
                    <a:pt x="79756" y="254762"/>
                  </a:cubicBezTo>
                  <a:cubicBezTo>
                    <a:pt x="68961" y="248920"/>
                    <a:pt x="60452" y="240919"/>
                    <a:pt x="54483" y="230632"/>
                  </a:cubicBezTo>
                  <a:cubicBezTo>
                    <a:pt x="48514" y="220345"/>
                    <a:pt x="45466" y="208407"/>
                    <a:pt x="45466" y="194691"/>
                  </a:cubicBezTo>
                  <a:cubicBezTo>
                    <a:pt x="45466" y="180975"/>
                    <a:pt x="48514" y="169037"/>
                    <a:pt x="54483" y="159004"/>
                  </a:cubicBezTo>
                  <a:cubicBezTo>
                    <a:pt x="60452" y="148971"/>
                    <a:pt x="68961" y="140843"/>
                    <a:pt x="79756" y="135001"/>
                  </a:cubicBezTo>
                  <a:cubicBezTo>
                    <a:pt x="90551" y="129159"/>
                    <a:pt x="102997" y="126238"/>
                    <a:pt x="116713" y="126238"/>
                  </a:cubicBezTo>
                  <a:cubicBezTo>
                    <a:pt x="130810" y="126238"/>
                    <a:pt x="143129" y="129159"/>
                    <a:pt x="153924" y="135001"/>
                  </a:cubicBezTo>
                  <a:cubicBezTo>
                    <a:pt x="164719" y="140843"/>
                    <a:pt x="173101" y="148844"/>
                    <a:pt x="179197" y="159004"/>
                  </a:cubicBezTo>
                  <a:cubicBezTo>
                    <a:pt x="185293" y="169164"/>
                    <a:pt x="188468" y="181102"/>
                    <a:pt x="188468" y="194691"/>
                  </a:cubicBezTo>
                  <a:cubicBezTo>
                    <a:pt x="188468" y="208280"/>
                    <a:pt x="185420" y="220345"/>
                    <a:pt x="179197" y="230632"/>
                  </a:cubicBezTo>
                  <a:cubicBezTo>
                    <a:pt x="172974" y="240919"/>
                    <a:pt x="164592" y="248920"/>
                    <a:pt x="153924" y="254762"/>
                  </a:cubicBezTo>
                  <a:close/>
                  <a:moveTo>
                    <a:pt x="295275" y="86868"/>
                  </a:moveTo>
                  <a:lnTo>
                    <a:pt x="295275" y="313309"/>
                  </a:lnTo>
                  <a:lnTo>
                    <a:pt x="340233" y="313309"/>
                  </a:lnTo>
                  <a:lnTo>
                    <a:pt x="340233" y="197739"/>
                  </a:lnTo>
                  <a:cubicBezTo>
                    <a:pt x="340233" y="175133"/>
                    <a:pt x="345694" y="157861"/>
                    <a:pt x="356616" y="146177"/>
                  </a:cubicBezTo>
                  <a:cubicBezTo>
                    <a:pt x="367538" y="134493"/>
                    <a:pt x="383032" y="128524"/>
                    <a:pt x="402717" y="128524"/>
                  </a:cubicBezTo>
                  <a:cubicBezTo>
                    <a:pt x="403479" y="128524"/>
                    <a:pt x="404368" y="128524"/>
                    <a:pt x="405511" y="128778"/>
                  </a:cubicBezTo>
                  <a:cubicBezTo>
                    <a:pt x="406654" y="129032"/>
                    <a:pt x="410591" y="129032"/>
                    <a:pt x="417576" y="129032"/>
                  </a:cubicBezTo>
                  <a:lnTo>
                    <a:pt x="417576" y="84709"/>
                  </a:lnTo>
                  <a:cubicBezTo>
                    <a:pt x="389890" y="84709"/>
                    <a:pt x="368427" y="89408"/>
                    <a:pt x="353060" y="98679"/>
                  </a:cubicBezTo>
                  <a:cubicBezTo>
                    <a:pt x="346583" y="102616"/>
                    <a:pt x="340868" y="107442"/>
                    <a:pt x="335788" y="113157"/>
                  </a:cubicBezTo>
                  <a:lnTo>
                    <a:pt x="339090" y="86741"/>
                  </a:lnTo>
                  <a:lnTo>
                    <a:pt x="295275" y="86741"/>
                  </a:lnTo>
                  <a:close/>
                  <a:moveTo>
                    <a:pt x="485521" y="300482"/>
                  </a:moveTo>
                  <a:cubicBezTo>
                    <a:pt x="502920" y="310388"/>
                    <a:pt x="522478" y="315341"/>
                    <a:pt x="544195" y="315341"/>
                  </a:cubicBezTo>
                  <a:cubicBezTo>
                    <a:pt x="566166" y="315341"/>
                    <a:pt x="585851" y="310388"/>
                    <a:pt x="603504" y="300482"/>
                  </a:cubicBezTo>
                  <a:cubicBezTo>
                    <a:pt x="621157" y="290576"/>
                    <a:pt x="634873" y="276987"/>
                    <a:pt x="644779" y="259461"/>
                  </a:cubicBezTo>
                  <a:cubicBezTo>
                    <a:pt x="654685" y="241935"/>
                    <a:pt x="659765" y="222123"/>
                    <a:pt x="659765" y="199898"/>
                  </a:cubicBezTo>
                  <a:cubicBezTo>
                    <a:pt x="659765" y="177292"/>
                    <a:pt x="654812" y="157353"/>
                    <a:pt x="644779" y="140208"/>
                  </a:cubicBezTo>
                  <a:cubicBezTo>
                    <a:pt x="634746" y="123063"/>
                    <a:pt x="621157" y="109347"/>
                    <a:pt x="603631" y="99568"/>
                  </a:cubicBezTo>
                  <a:cubicBezTo>
                    <a:pt x="586105" y="89789"/>
                    <a:pt x="566420" y="84836"/>
                    <a:pt x="544195" y="84836"/>
                  </a:cubicBezTo>
                  <a:cubicBezTo>
                    <a:pt x="522224" y="84836"/>
                    <a:pt x="502666" y="89789"/>
                    <a:pt x="485267" y="99568"/>
                  </a:cubicBezTo>
                  <a:cubicBezTo>
                    <a:pt x="467868" y="109347"/>
                    <a:pt x="454279" y="122936"/>
                    <a:pt x="444119" y="140208"/>
                  </a:cubicBezTo>
                  <a:cubicBezTo>
                    <a:pt x="433959" y="157480"/>
                    <a:pt x="429006" y="177419"/>
                    <a:pt x="429006" y="199898"/>
                  </a:cubicBezTo>
                  <a:cubicBezTo>
                    <a:pt x="429006" y="222123"/>
                    <a:pt x="434086" y="242062"/>
                    <a:pt x="444119" y="259461"/>
                  </a:cubicBezTo>
                  <a:cubicBezTo>
                    <a:pt x="454152" y="276860"/>
                    <a:pt x="467995" y="290576"/>
                    <a:pt x="485394" y="300482"/>
                  </a:cubicBezTo>
                  <a:close/>
                  <a:moveTo>
                    <a:pt x="580390" y="264541"/>
                  </a:moveTo>
                  <a:cubicBezTo>
                    <a:pt x="569976" y="270510"/>
                    <a:pt x="557911" y="273558"/>
                    <a:pt x="544195" y="273558"/>
                  </a:cubicBezTo>
                  <a:cubicBezTo>
                    <a:pt x="530987" y="273558"/>
                    <a:pt x="519176" y="270510"/>
                    <a:pt x="508762" y="264541"/>
                  </a:cubicBezTo>
                  <a:cubicBezTo>
                    <a:pt x="498348" y="258572"/>
                    <a:pt x="489966" y="249936"/>
                    <a:pt x="483743" y="238887"/>
                  </a:cubicBezTo>
                  <a:cubicBezTo>
                    <a:pt x="477520" y="227838"/>
                    <a:pt x="474472" y="214757"/>
                    <a:pt x="474472" y="199898"/>
                  </a:cubicBezTo>
                  <a:cubicBezTo>
                    <a:pt x="474472" y="184785"/>
                    <a:pt x="477520" y="171831"/>
                    <a:pt x="483743" y="160782"/>
                  </a:cubicBezTo>
                  <a:cubicBezTo>
                    <a:pt x="489966" y="149733"/>
                    <a:pt x="498348" y="141224"/>
                    <a:pt x="508762" y="135255"/>
                  </a:cubicBezTo>
                  <a:cubicBezTo>
                    <a:pt x="519176" y="129286"/>
                    <a:pt x="531241" y="126111"/>
                    <a:pt x="544576" y="126111"/>
                  </a:cubicBezTo>
                  <a:cubicBezTo>
                    <a:pt x="557911" y="126111"/>
                    <a:pt x="569976" y="129159"/>
                    <a:pt x="580390" y="135255"/>
                  </a:cubicBezTo>
                  <a:cubicBezTo>
                    <a:pt x="590804" y="141351"/>
                    <a:pt x="599059" y="149860"/>
                    <a:pt x="605155" y="160782"/>
                  </a:cubicBezTo>
                  <a:cubicBezTo>
                    <a:pt x="611251" y="171704"/>
                    <a:pt x="614299" y="184785"/>
                    <a:pt x="614299" y="199898"/>
                  </a:cubicBezTo>
                  <a:cubicBezTo>
                    <a:pt x="614299" y="214757"/>
                    <a:pt x="611251" y="227711"/>
                    <a:pt x="605155" y="238887"/>
                  </a:cubicBezTo>
                  <a:cubicBezTo>
                    <a:pt x="599059" y="250063"/>
                    <a:pt x="590931" y="258445"/>
                    <a:pt x="580390" y="264541"/>
                  </a:cubicBezTo>
                  <a:close/>
                  <a:moveTo>
                    <a:pt x="654939" y="86868"/>
                  </a:moveTo>
                  <a:lnTo>
                    <a:pt x="740410" y="313309"/>
                  </a:lnTo>
                  <a:lnTo>
                    <a:pt x="778637" y="313309"/>
                  </a:lnTo>
                  <a:lnTo>
                    <a:pt x="839597" y="155829"/>
                  </a:lnTo>
                  <a:lnTo>
                    <a:pt x="900176" y="313309"/>
                  </a:lnTo>
                  <a:lnTo>
                    <a:pt x="938403" y="313309"/>
                  </a:lnTo>
                  <a:lnTo>
                    <a:pt x="1024255" y="86741"/>
                  </a:lnTo>
                  <a:lnTo>
                    <a:pt x="980313" y="86741"/>
                  </a:lnTo>
                  <a:lnTo>
                    <a:pt x="919099" y="249682"/>
                  </a:lnTo>
                  <a:lnTo>
                    <a:pt x="857885" y="86868"/>
                  </a:lnTo>
                  <a:lnTo>
                    <a:pt x="821944" y="86868"/>
                  </a:lnTo>
                  <a:lnTo>
                    <a:pt x="760222" y="249682"/>
                  </a:lnTo>
                  <a:lnTo>
                    <a:pt x="699897" y="86868"/>
                  </a:lnTo>
                  <a:lnTo>
                    <a:pt x="654939" y="86868"/>
                  </a:lnTo>
                  <a:close/>
                  <a:moveTo>
                    <a:pt x="1075817" y="296926"/>
                  </a:moveTo>
                  <a:cubicBezTo>
                    <a:pt x="1088136" y="309118"/>
                    <a:pt x="1105281" y="315341"/>
                    <a:pt x="1127252" y="315341"/>
                  </a:cubicBezTo>
                  <a:cubicBezTo>
                    <a:pt x="1136396" y="315341"/>
                    <a:pt x="1145286" y="314071"/>
                    <a:pt x="1154176" y="311277"/>
                  </a:cubicBezTo>
                  <a:cubicBezTo>
                    <a:pt x="1163066" y="308483"/>
                    <a:pt x="1172210" y="302895"/>
                    <a:pt x="1181862" y="294132"/>
                  </a:cubicBezTo>
                  <a:lnTo>
                    <a:pt x="1164463" y="258445"/>
                  </a:lnTo>
                  <a:cubicBezTo>
                    <a:pt x="1152271" y="269113"/>
                    <a:pt x="1140968" y="274320"/>
                    <a:pt x="1130427" y="274320"/>
                  </a:cubicBezTo>
                  <a:cubicBezTo>
                    <a:pt x="1121156" y="274320"/>
                    <a:pt x="1114044" y="271780"/>
                    <a:pt x="1109345" y="266827"/>
                  </a:cubicBezTo>
                  <a:cubicBezTo>
                    <a:pt x="1104646" y="261874"/>
                    <a:pt x="1102360" y="254254"/>
                    <a:pt x="1102360" y="244221"/>
                  </a:cubicBezTo>
                  <a:lnTo>
                    <a:pt x="1102360" y="127000"/>
                  </a:lnTo>
                  <a:lnTo>
                    <a:pt x="1166368" y="127000"/>
                  </a:lnTo>
                  <a:lnTo>
                    <a:pt x="1166368" y="86868"/>
                  </a:lnTo>
                  <a:lnTo>
                    <a:pt x="1102360" y="86868"/>
                  </a:lnTo>
                  <a:lnTo>
                    <a:pt x="1102360" y="40386"/>
                  </a:lnTo>
                  <a:lnTo>
                    <a:pt x="1057402" y="40386"/>
                  </a:lnTo>
                  <a:lnTo>
                    <a:pt x="1057402" y="86868"/>
                  </a:lnTo>
                  <a:lnTo>
                    <a:pt x="1019810" y="86868"/>
                  </a:lnTo>
                  <a:lnTo>
                    <a:pt x="1019810" y="127000"/>
                  </a:lnTo>
                  <a:lnTo>
                    <a:pt x="1057402" y="127000"/>
                  </a:lnTo>
                  <a:lnTo>
                    <a:pt x="1057402" y="245872"/>
                  </a:lnTo>
                  <a:cubicBezTo>
                    <a:pt x="1057402" y="267589"/>
                    <a:pt x="1063498" y="284607"/>
                    <a:pt x="1075817" y="296926"/>
                  </a:cubicBezTo>
                  <a:close/>
                  <a:moveTo>
                    <a:pt x="1379474" y="95631"/>
                  </a:moveTo>
                  <a:cubicBezTo>
                    <a:pt x="1365123" y="88392"/>
                    <a:pt x="1348867" y="84836"/>
                    <a:pt x="1330452" y="84836"/>
                  </a:cubicBezTo>
                  <a:cubicBezTo>
                    <a:pt x="1308735" y="84836"/>
                    <a:pt x="1289812" y="89662"/>
                    <a:pt x="1273683" y="99060"/>
                  </a:cubicBezTo>
                  <a:cubicBezTo>
                    <a:pt x="1268730" y="101981"/>
                    <a:pt x="1264158" y="105283"/>
                    <a:pt x="1259967" y="109093"/>
                  </a:cubicBezTo>
                  <a:lnTo>
                    <a:pt x="1259967" y="0"/>
                  </a:lnTo>
                  <a:lnTo>
                    <a:pt x="1215009" y="0"/>
                  </a:lnTo>
                  <a:lnTo>
                    <a:pt x="1215009" y="313309"/>
                  </a:lnTo>
                  <a:lnTo>
                    <a:pt x="1259967" y="313309"/>
                  </a:lnTo>
                  <a:lnTo>
                    <a:pt x="1259967" y="194691"/>
                  </a:lnTo>
                  <a:cubicBezTo>
                    <a:pt x="1259967" y="180086"/>
                    <a:pt x="1262634" y="167767"/>
                    <a:pt x="1267841" y="157734"/>
                  </a:cubicBezTo>
                  <a:cubicBezTo>
                    <a:pt x="1273048" y="147701"/>
                    <a:pt x="1280668" y="140081"/>
                    <a:pt x="1290447" y="134747"/>
                  </a:cubicBezTo>
                  <a:cubicBezTo>
                    <a:pt x="1300226" y="129413"/>
                    <a:pt x="1311783" y="126873"/>
                    <a:pt x="1325245" y="126873"/>
                  </a:cubicBezTo>
                  <a:cubicBezTo>
                    <a:pt x="1342898" y="126873"/>
                    <a:pt x="1356487" y="131699"/>
                    <a:pt x="1365885" y="141478"/>
                  </a:cubicBezTo>
                  <a:cubicBezTo>
                    <a:pt x="1375283" y="151257"/>
                    <a:pt x="1380109" y="165989"/>
                    <a:pt x="1380109" y="185801"/>
                  </a:cubicBezTo>
                  <a:lnTo>
                    <a:pt x="1380109" y="313309"/>
                  </a:lnTo>
                  <a:lnTo>
                    <a:pt x="1425067" y="313309"/>
                  </a:lnTo>
                  <a:lnTo>
                    <a:pt x="1425067" y="183134"/>
                  </a:lnTo>
                  <a:cubicBezTo>
                    <a:pt x="1425067" y="161417"/>
                    <a:pt x="1421003" y="143256"/>
                    <a:pt x="1413002" y="128524"/>
                  </a:cubicBezTo>
                  <a:cubicBezTo>
                    <a:pt x="1405001" y="113792"/>
                    <a:pt x="1393698" y="102870"/>
                    <a:pt x="1379347" y="95631"/>
                  </a:cubicBez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881501" y="1152515"/>
            <a:ext cx="16189509" cy="176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8"/>
              </a:lnSpc>
            </a:pP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Effective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are vital for performance improvement. Supervisors should provide regular, constructive feedback to help employees understand their strengths and areas for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growth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This fosters a culture of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transparency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348" r="-18" b="-4638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341312" y="1563100"/>
            <a:ext cx="1397365" cy="444351"/>
          </a:xfrm>
          <a:custGeom>
            <a:avLst/>
            <a:gdLst/>
            <a:ahLst/>
            <a:cxnLst/>
            <a:rect l="l" t="t" r="r" b="b"/>
            <a:pathLst>
              <a:path w="1397365" h="444351">
                <a:moveTo>
                  <a:pt x="0" y="0"/>
                </a:moveTo>
                <a:lnTo>
                  <a:pt x="1397365" y="0"/>
                </a:lnTo>
                <a:lnTo>
                  <a:pt x="1397365" y="444351"/>
                </a:lnTo>
                <a:lnTo>
                  <a:pt x="0" y="444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884709" y="1126998"/>
            <a:ext cx="2521887" cy="519941"/>
          </a:xfrm>
          <a:custGeom>
            <a:avLst/>
            <a:gdLst/>
            <a:ahLst/>
            <a:cxnLst/>
            <a:rect l="l" t="t" r="r" b="b"/>
            <a:pathLst>
              <a:path w="2521887" h="519941">
                <a:moveTo>
                  <a:pt x="0" y="0"/>
                </a:moveTo>
                <a:lnTo>
                  <a:pt x="2521887" y="0"/>
                </a:lnTo>
                <a:lnTo>
                  <a:pt x="2521887" y="519941"/>
                </a:lnTo>
                <a:lnTo>
                  <a:pt x="0" y="5199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192507" y="1565148"/>
            <a:ext cx="2701795" cy="442303"/>
          </a:xfrm>
          <a:custGeom>
            <a:avLst/>
            <a:gdLst/>
            <a:ahLst/>
            <a:cxnLst/>
            <a:rect l="l" t="t" r="r" b="b"/>
            <a:pathLst>
              <a:path w="2701795" h="442303">
                <a:moveTo>
                  <a:pt x="0" y="0"/>
                </a:moveTo>
                <a:lnTo>
                  <a:pt x="2701795" y="0"/>
                </a:lnTo>
                <a:lnTo>
                  <a:pt x="2701795" y="442303"/>
                </a:lnTo>
                <a:lnTo>
                  <a:pt x="0" y="442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81501" y="1152515"/>
            <a:ext cx="16809920" cy="13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8"/>
              </a:lnSpc>
            </a:pP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Motivation is key to achieving high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productivity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Supervisors should recognize and reward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efforts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create a positive work environment, and encourage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collaboration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to boost team morale and drive performance.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636" b="-8687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15104"/>
            <a:ext cx="7584310" cy="4489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Overcoming Challenges</a:t>
            </a:r>
          </a:p>
          <a:p>
            <a:pPr algn="l">
              <a:lnSpc>
                <a:spcPts val="3350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Supervisors often face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challenges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such as resistance to change, lack of resources, or low team morale. Identifying these obstacles early and developing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strategies 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to address them is crucial for maintaining productivity.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49"/>
            <a:ext cx="5095875" cy="5095865"/>
          </a:xfrm>
          <a:custGeom>
            <a:avLst/>
            <a:gdLst/>
            <a:ahLst/>
            <a:cxnLst/>
            <a:rect l="l" t="t" r="r" b="b"/>
            <a:pathLst>
              <a:path w="5095875" h="5095865">
                <a:moveTo>
                  <a:pt x="0" y="0"/>
                </a:moveTo>
                <a:lnTo>
                  <a:pt x="5095875" y="0"/>
                </a:lnTo>
                <a:lnTo>
                  <a:pt x="5095875" y="5095865"/>
                </a:lnTo>
                <a:lnTo>
                  <a:pt x="0" y="5095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60435" y="3868360"/>
            <a:ext cx="2115360" cy="470802"/>
          </a:xfrm>
          <a:custGeom>
            <a:avLst/>
            <a:gdLst/>
            <a:ahLst/>
            <a:cxnLst/>
            <a:rect l="l" t="t" r="r" b="b"/>
            <a:pathLst>
              <a:path w="2115360" h="470802">
                <a:moveTo>
                  <a:pt x="0" y="0"/>
                </a:moveTo>
                <a:lnTo>
                  <a:pt x="2115360" y="0"/>
                </a:lnTo>
                <a:lnTo>
                  <a:pt x="2115360" y="470801"/>
                </a:lnTo>
                <a:lnTo>
                  <a:pt x="0" y="470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370503" y="5144710"/>
            <a:ext cx="2909964" cy="402879"/>
          </a:xfrm>
          <a:custGeom>
            <a:avLst/>
            <a:gdLst/>
            <a:ahLst/>
            <a:cxnLst/>
            <a:rect l="l" t="t" r="r" b="b"/>
            <a:pathLst>
              <a:path w="2909964" h="402879">
                <a:moveTo>
                  <a:pt x="0" y="0"/>
                </a:moveTo>
                <a:lnTo>
                  <a:pt x="2909964" y="0"/>
                </a:lnTo>
                <a:lnTo>
                  <a:pt x="2909964" y="402879"/>
                </a:lnTo>
                <a:lnTo>
                  <a:pt x="0" y="402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82402" y="5562019"/>
            <a:ext cx="1792138" cy="472592"/>
          </a:xfrm>
          <a:custGeom>
            <a:avLst/>
            <a:gdLst/>
            <a:ahLst/>
            <a:cxnLst/>
            <a:rect l="l" t="t" r="r" b="b"/>
            <a:pathLst>
              <a:path w="1792138" h="472592">
                <a:moveTo>
                  <a:pt x="0" y="0"/>
                </a:moveTo>
                <a:lnTo>
                  <a:pt x="1792138" y="0"/>
                </a:lnTo>
                <a:lnTo>
                  <a:pt x="1792138" y="472592"/>
                </a:lnTo>
                <a:lnTo>
                  <a:pt x="0" y="4725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417957" y="3435467"/>
            <a:ext cx="7468010" cy="255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0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 today’s digital age, leveraging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technology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can enhance performance management. Tools for tracking progress, providing feedback, and facilitating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communication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can streamline processes and improve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efﬁciency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2506" y="1428636"/>
            <a:ext cx="7370569" cy="103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Leveraging Technology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Custom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DFKai-SB</vt:lpstr>
      <vt:lpstr>Times New Roman</vt:lpstr>
      <vt:lpstr>Aharoni</vt:lpstr>
      <vt:lpstr>Calibri</vt:lpstr>
      <vt:lpstr>Montserrat</vt:lpstr>
      <vt:lpstr>Abhaya Libre Medium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slidesgo-performance-management-process-20241207072134dET1.pdf</dc:title>
  <cp:lastModifiedBy>DLL</cp:lastModifiedBy>
  <cp:revision>2</cp:revision>
  <dcterms:created xsi:type="dcterms:W3CDTF">2006-08-16T00:00:00Z</dcterms:created>
  <dcterms:modified xsi:type="dcterms:W3CDTF">2024-12-07T07:59:52Z</dcterms:modified>
  <dc:identifier>DAGYl_xzMsI</dc:identifier>
</cp:coreProperties>
</file>