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5B7E-7301-49AF-A258-4055CC3850FB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6BE2-FF0F-481F-84FC-9187293E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5B7E-7301-49AF-A258-4055CC3850FB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6BE2-FF0F-481F-84FC-9187293E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5B7E-7301-49AF-A258-4055CC3850FB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6BE2-FF0F-481F-84FC-9187293E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5B7E-7301-49AF-A258-4055CC3850FB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6BE2-FF0F-481F-84FC-9187293E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5B7E-7301-49AF-A258-4055CC3850FB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6BE2-FF0F-481F-84FC-9187293E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5B7E-7301-49AF-A258-4055CC3850FB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6BE2-FF0F-481F-84FC-9187293E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5B7E-7301-49AF-A258-4055CC3850FB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6BE2-FF0F-481F-84FC-9187293E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5B7E-7301-49AF-A258-4055CC3850FB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6BE2-FF0F-481F-84FC-9187293E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5B7E-7301-49AF-A258-4055CC3850FB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6BE2-FF0F-481F-84FC-9187293E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5B7E-7301-49AF-A258-4055CC3850FB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6BE2-FF0F-481F-84FC-9187293E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F5B7E-7301-49AF-A258-4055CC3850FB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36BE2-FF0F-481F-84FC-9187293E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F5B7E-7301-49AF-A258-4055CC3850FB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36BE2-FF0F-481F-84FC-9187293EC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382" y="343331"/>
            <a:ext cx="1446609" cy="165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86000" y="343331"/>
            <a:ext cx="6344619" cy="1988237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pPr algn="ctr"/>
            <a:r>
              <a:rPr lang="en-US" sz="25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25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25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250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25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25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25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69203" y="2518494"/>
            <a:ext cx="5831238" cy="680186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Programme</a:t>
            </a:r>
            <a:r>
              <a:rPr lang="en-US" sz="2000" b="1" dirty="0">
                <a:solidFill>
                  <a:srgbClr val="7030A0"/>
                </a:solidFill>
              </a:rPr>
              <a:t>: M.A.,HUMAN  RESOURCE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1675754" y="3044916"/>
            <a:ext cx="4814161" cy="526298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: </a:t>
            </a:r>
            <a:r>
              <a:rPr lang="en-US" sz="1500" b="1" dirty="0" smtClean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Organizational </a:t>
            </a:r>
            <a:r>
              <a:rPr lang="en-US" sz="1500" b="1" dirty="0" err="1" smtClean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Behaviour</a:t>
            </a:r>
            <a:endParaRPr lang="en-US" sz="1500" b="1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  <a:p>
            <a:r>
              <a:rPr lang="en-US" sz="1500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: </a:t>
            </a:r>
            <a:r>
              <a:rPr lang="en-US" sz="1500" b="1" dirty="0" smtClean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22HRM1CC4</a:t>
            </a:r>
            <a:endParaRPr lang="en-US" sz="1500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4442" y="3952068"/>
            <a:ext cx="4572000" cy="680186"/>
          </a:xfrm>
          <a:prstGeom prst="rect">
            <a:avLst/>
          </a:prstGeom>
        </p:spPr>
        <p:txBody>
          <a:bodyPr lIns="64008" tIns="32004" rIns="64008" bIns="32004">
            <a:spAutoFit/>
          </a:bodyPr>
          <a:lstStyle/>
          <a:p>
            <a:pPr algn="ctr"/>
            <a:r>
              <a:rPr lang="en-US" sz="2000" b="1" dirty="0">
                <a:solidFill>
                  <a:srgbClr val="7030A0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rgbClr val="7030A0"/>
                </a:solidFill>
                <a:latin typeface="Arial Black" pitchFamily="34" charset="0"/>
              </a:rPr>
              <a:t>Unit-V </a:t>
            </a:r>
            <a:endParaRPr lang="en-US" sz="2000" b="1" dirty="0">
              <a:solidFill>
                <a:srgbClr val="7030A0"/>
              </a:solidFill>
              <a:latin typeface="Arial Black" pitchFamily="34" charset="0"/>
            </a:endParaRPr>
          </a:p>
          <a:p>
            <a:pPr algn="ctr"/>
            <a:r>
              <a:rPr lang="en-US" sz="2000" b="1" dirty="0" smtClean="0">
                <a:solidFill>
                  <a:srgbClr val="7030A0"/>
                </a:solidFill>
                <a:latin typeface="Arial Black" pitchFamily="34" charset="0"/>
              </a:rPr>
              <a:t>Organizational Dynamics</a:t>
            </a:r>
            <a:endParaRPr lang="en-US" sz="2000" b="1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60356" y="4920712"/>
            <a:ext cx="4572000" cy="987963"/>
          </a:xfrm>
          <a:prstGeom prst="rect">
            <a:avLst/>
          </a:prstGeom>
        </p:spPr>
        <p:txBody>
          <a:bodyPr lIns="64008" tIns="32004" rIns="64008" bIns="32004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Department of Lifelong Learning</a:t>
            </a:r>
            <a:endParaRPr lang="en-US" sz="20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612845"/>
            <a:ext cx="84582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Team Types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Teams can vary in structure and function depending on the organization's needs. Some common types of teams are: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Functional Teams: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Comprised of members from the same department or function, working on routine tasks.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Cross-Functional Teams: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Made up of individuals from different departments working together to solve a problem or complete a project.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Self-Managed Teams: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Teams that are responsible for their own tasks, schedules, and decision-making.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Virtual Teams: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Teams that collaborate remotely, often across different time zones, using digital communication tools.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Project Teams: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Formed to focus on a specific project, often temporary, with members from different disciplines.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457200"/>
            <a:ext cx="8001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Team Designs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design of a team determines how its members interact and work together. Key designs include: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Hierarchical Structure: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Teams with a clear leader who delegates tasks and makes decisions.</a:t>
            </a:r>
          </a:p>
          <a:p>
            <a:pPr>
              <a:buFont typeface="Arial" pitchFamily="34" charset="0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Flat Structure: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more egalitarian team design with few layers of management and shared decision-making.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Matrix Design: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Teams that include members from multiple departments and have dual reporting relationships (e.g., to both functional and project managers).</a:t>
            </a:r>
          </a:p>
          <a:p>
            <a:pPr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533400"/>
            <a:ext cx="76962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Team Development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Teams typically evolve through stages as they begin to work together. The most widely recognized model is Bruce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Tuckman’s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Stages of Team Development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Forming: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Team members get acquainted and learn about the team's goals and structure.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Storming: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Conflicts arise as individuals express their opinions and work styles.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Norming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 team starts to develop cohesion, and roles and expectations are clarified.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Performing: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 team works efficiently and collaboratively towards common goals.</a:t>
            </a:r>
          </a:p>
          <a:p>
            <a:pPr>
              <a:buFont typeface="Arial" pitchFamily="34" charset="0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Adjourning: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 team disbands after achieving its goals or when the project is completed.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81000"/>
            <a:ext cx="8305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Team Building Process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Team building refers to activities or strategies designed to improve team dynamics and performance. The process typically includes: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Understanding Roles: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Clarifying individual responsibilities and roles within the team.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Trust Building: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Encouraging open communication and fostering a culture of trust.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Communication Skills: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Promoting effective communication through active listening and feedback.</a:t>
            </a:r>
          </a:p>
          <a:p>
            <a:pPr>
              <a:buFont typeface="Arial" pitchFamily="34" charset="0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Goal Setting: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Defining clear, achievable objectives to guide team efforts.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Conflict Resolution: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Establishing mechanisms to address and resolve conflicts constructively.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81001"/>
            <a:ext cx="8915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Types of Team Building Activities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Some common team-building activities include: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Icebreakers: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Help team members get to know each other.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Problem-solving Tasks: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Activities that encourage collaboration and creative thinking, such as puzzles or case studies.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Outdoor Team-building Exercises: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Trust falls, obstacle courses, or challenges that promote physical and mental teamwork.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Workshops: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Focus on developing specific skills, like communication or leadership.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Team Outings or Social Events: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Casual events to strengthen interpersonal relationships outside the work environment.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52400"/>
            <a:ext cx="80772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Team Resources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Effective teams require proper resources to succeed. These include: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Time Management: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Allocating sufficient time to complete tasks and avoiding overloading the team.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Information and Tools: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Providing access to the tools, data, and technologies needed for the team to perform.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Financial Resources: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Ensuring the team has the necessary budget or funding to achieve its objectives.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Team Roles and Responsibilities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Each team member should have a clearly defined role that matches their strengths and expertise. Common roles include: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Leader: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Guides and supports the team, ensures goals are met.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Coordinator: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Organizes meetings, manages logistics, and ensures communication flows smoothly.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1000" y="381000"/>
            <a:ext cx="86106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Recorder: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Takes notes, tracks progress, and keeps records.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Specialists/Experts: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Contribute specific knowledge or technical expertise.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Supporters: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Team members who contribute by offering feedback, encouragement, and ideas.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Team Skills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Effective teams require a range of skills from their members, including: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Communication Skills: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 ability to express ideas clearly and listen actively.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Problem-Solving Skills: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Creative thinking and collaborative approaches to solving challenges.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Conflict Management Skills: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 ability to address disagreements constructively.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Decision-Making Skills: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Making informed and balanced decisions as a group.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Leadership Skills: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Motivating, guiding, and supporting the team.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0"/>
            <a:ext cx="84582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Group Working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Effective group work hinges on collaboration and collective effort. It involves: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Collaboration: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Sharing knowledge, resources, and ideas to achieve team goals.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Commitment: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Each member’s dedication to the group's success.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Accountability: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Holding each other responsible for contributing to the team’s success.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Successful group working requires clear expectations, shared goals, and open communication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Interpersonal Relationships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Strong interpersonal relationships are essential for high-performing teams. They are built through: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Trust: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Team members must trust each other to share information and take risks.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Respect: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Acknowledging and valuing each member’s contributions.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Empathy: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Understanding and sharing the feelings of others within the team.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860</Words>
  <Application>Microsoft Office PowerPoint</Application>
  <PresentationFormat>On-screen Show (4:3)</PresentationFormat>
  <Paragraphs>129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DLL</dc:creator>
  <cp:lastModifiedBy>DLL</cp:lastModifiedBy>
  <cp:revision>3</cp:revision>
  <dcterms:created xsi:type="dcterms:W3CDTF">2024-12-06T09:28:14Z</dcterms:created>
  <dcterms:modified xsi:type="dcterms:W3CDTF">2024-12-09T09:45:30Z</dcterms:modified>
</cp:coreProperties>
</file>