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46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6324124" y="551580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 descr="images.jpg">
            <a:extLst>
              <a:ext uri="{FF2B5EF4-FFF2-40B4-BE49-F238E27FC236}">
                <a16:creationId xmlns:a16="http://schemas.microsoft.com/office/drawing/2014/main" id="{533A5EAA-B1D4-CD24-31AC-FE0CF217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9" y="343331"/>
            <a:ext cx="1928813" cy="165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DE29EB-12FE-B997-B3DB-0133817CB7E6}"/>
              </a:ext>
            </a:extLst>
          </p:cNvPr>
          <p:cNvSpPr txBox="1"/>
          <p:nvPr/>
        </p:nvSpPr>
        <p:spPr>
          <a:xfrm>
            <a:off x="3657600" y="424671"/>
            <a:ext cx="83745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4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24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3D45F-5CC1-A5D5-87DA-DCB31BCA756F}"/>
              </a:ext>
            </a:extLst>
          </p:cNvPr>
          <p:cNvSpPr txBox="1"/>
          <p:nvPr/>
        </p:nvSpPr>
        <p:spPr>
          <a:xfrm>
            <a:off x="2397512" y="2513737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</a:rPr>
              <a:t>Programme</a:t>
            </a:r>
            <a:r>
              <a:rPr lang="en-US" sz="2000" b="1" dirty="0">
                <a:solidFill>
                  <a:srgbClr val="7030A0"/>
                </a:solidFill>
              </a:rPr>
              <a:t>: M.A.,HUMAN  RESOURCE MANAGEMENT</a:t>
            </a:r>
            <a:endParaRPr lang="en-I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85DC2A-C99F-3932-8FC5-560CCEF1E8CD}"/>
              </a:ext>
            </a:extLst>
          </p:cNvPr>
          <p:cNvSpPr txBox="1"/>
          <p:nvPr/>
        </p:nvSpPr>
        <p:spPr>
          <a:xfrm>
            <a:off x="2397512" y="2913847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Organizational </a:t>
            </a:r>
            <a:r>
              <a:rPr lang="en-US" sz="1800" b="1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Behaviour</a:t>
            </a:r>
            <a:endParaRPr lang="en-US" sz="1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22HRM1CC4</a:t>
            </a:r>
            <a:endParaRPr lang="en-US" sz="1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87A98D-340A-3984-3451-EB7FDCF99733}"/>
              </a:ext>
            </a:extLst>
          </p:cNvPr>
          <p:cNvSpPr txBox="1"/>
          <p:nvPr/>
        </p:nvSpPr>
        <p:spPr>
          <a:xfrm>
            <a:off x="3657600" y="3791635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UNIT-I</a:t>
            </a:r>
            <a:r>
              <a:rPr lang="en-US" b="1" kern="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</a:p>
          <a:p>
            <a:pPr algn="ctr"/>
            <a:r>
              <a:rPr lang="en-US" b="1" kern="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Organizational </a:t>
            </a:r>
            <a:r>
              <a:rPr lang="en-US" b="1" kern="0" spc="-2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Behaviour</a:t>
            </a:r>
            <a:r>
              <a:rPr lang="en-US" b="1" kern="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Determinants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B3CD0-F239-1E3B-2EA1-EFD8DCC096B9}"/>
              </a:ext>
            </a:extLst>
          </p:cNvPr>
          <p:cNvSpPr txBox="1"/>
          <p:nvPr/>
        </p:nvSpPr>
        <p:spPr>
          <a:xfrm>
            <a:off x="3813717" y="5054143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Department of Lifelong Learning</a:t>
            </a:r>
            <a:endParaRPr lang="en-US" sz="1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77239"/>
            <a:ext cx="605063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Perception and Learning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Perception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the process of how we select, organize, and interpret information from our surroundings.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Learning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 encompasses acquiring new knowledge, skills, and attitudes through experience and interaction.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970484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Personality and Motivation Theories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737491"/>
            <a:ext cx="3614618" cy="2521506"/>
          </a:xfrm>
          <a:prstGeom prst="roundRect">
            <a:avLst>
              <a:gd name="adj" fmla="val 398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71059" y="39844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Personality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71059" y="4479965"/>
            <a:ext cx="312074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the unique blend of traits, behaviors, and patterns that make us who we are.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3737491"/>
            <a:ext cx="3614618" cy="2521506"/>
          </a:xfrm>
          <a:prstGeom prst="roundRect">
            <a:avLst>
              <a:gd name="adj" fmla="val 398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4993" y="39844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Motivation Theories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4993" y="4479965"/>
            <a:ext cx="312074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They explain why people are driven to act in certain ways, based on needs, goals, and rewards.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2081" y="696992"/>
            <a:ext cx="7772638" cy="1152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kern="0" spc="-73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Social System: Culture, Role, and Status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081" y="2143363"/>
            <a:ext cx="489704" cy="48970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72081" y="2828925"/>
            <a:ext cx="230481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Culture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172081" y="3234571"/>
            <a:ext cx="7772638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the shared values, beliefs, and practices that shape an organization's identity.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081" y="4135636"/>
            <a:ext cx="489704" cy="48970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72081" y="4821198"/>
            <a:ext cx="230481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Role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6172081" y="5226844"/>
            <a:ext cx="7772638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the expected set of behaviors and responsibilities associated with a position in the organization.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081" y="6127909"/>
            <a:ext cx="489704" cy="48970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72081" y="6813471"/>
            <a:ext cx="2304812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Status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6172081" y="7219117"/>
            <a:ext cx="7772638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the social standing or prestige assigned to individuals or groups within an organization.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675448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Environmental and Experiential Influences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667857" y="3442454"/>
            <a:ext cx="30480" cy="3111698"/>
          </a:xfrm>
          <a:prstGeom prst="roundRect">
            <a:avLst>
              <a:gd name="adj" fmla="val 329856"/>
            </a:avLst>
          </a:prstGeom>
          <a:solidFill>
            <a:srgbClr val="D6BADD"/>
          </a:solidFill>
          <a:ln/>
        </p:spPr>
      </p:sp>
      <p:sp>
        <p:nvSpPr>
          <p:cNvPr id="5" name="Shape 2"/>
          <p:cNvSpPr/>
          <p:nvPr/>
        </p:nvSpPr>
        <p:spPr>
          <a:xfrm>
            <a:off x="6921877" y="3965615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6BADD"/>
          </a:solidFill>
          <a:ln/>
        </p:spPr>
      </p:sp>
      <p:sp>
        <p:nvSpPr>
          <p:cNvPr id="6" name="Shape 3"/>
          <p:cNvSpPr/>
          <p:nvPr/>
        </p:nvSpPr>
        <p:spPr>
          <a:xfrm>
            <a:off x="6413837" y="3711654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98622" y="3811905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999690" y="3681770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Our environment shapes our perceptions, values, and behaviors. It includes both physical and social aspects.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6921877" y="5449610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6BADD"/>
          </a:solidFill>
          <a:ln/>
        </p:spPr>
      </p:sp>
      <p:sp>
        <p:nvSpPr>
          <p:cNvPr id="10" name="Shape 7"/>
          <p:cNvSpPr/>
          <p:nvPr/>
        </p:nvSpPr>
        <p:spPr>
          <a:xfrm>
            <a:off x="6413837" y="5195649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98622" y="5295900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7999690" y="5165765"/>
            <a:ext cx="57929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Experiences like training, mentoring, and job assignments can significantly impact our growth and development within an organization.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53314"/>
            <a:ext cx="1246786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Organizational Environment: Structure and Theory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285" y="2936081"/>
            <a:ext cx="3206234" cy="17402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572" y="3791903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918835" y="317539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Structure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918835" y="3670935"/>
            <a:ext cx="763452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the formal framework of an organization, defining roles, reporting lines, and decision-making processes.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09" y="4736068"/>
            <a:ext cx="6412587" cy="17402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1572" y="5366861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7522012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Theory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7522012" y="5470922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 provides theoretical frameworks to understand how organizational structures influence behavior and performance.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84885"/>
            <a:ext cx="1158763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Technology, People, Complexity, and Variability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167652"/>
            <a:ext cx="2159079" cy="1357193"/>
          </a:xfrm>
          <a:prstGeom prst="roundRect">
            <a:avLst>
              <a:gd name="adj" fmla="val 740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84659" y="2606873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3236119" y="24069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Technology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2902506"/>
            <a:ext cx="981848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transforming how we work, leading to increased efficiency, communication, and knowledge sharing.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509605"/>
            <a:ext cx="10556558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</p:sp>
      <p:sp>
        <p:nvSpPr>
          <p:cNvPr id="8" name="Shape 6"/>
          <p:cNvSpPr/>
          <p:nvPr/>
        </p:nvSpPr>
        <p:spPr>
          <a:xfrm>
            <a:off x="837724" y="3644503"/>
            <a:ext cx="4318278" cy="1740218"/>
          </a:xfrm>
          <a:prstGeom prst="roundRect">
            <a:avLst>
              <a:gd name="adj" fmla="val 577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84659" y="4275296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5395317" y="38838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Complexity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379357"/>
            <a:ext cx="815804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the ever-changing environment of modern workplaces, requiring adaptability and problem-solving skills.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</p:sp>
      <p:sp>
        <p:nvSpPr>
          <p:cNvPr id="13" name="Shape 11"/>
          <p:cNvSpPr/>
          <p:nvPr/>
        </p:nvSpPr>
        <p:spPr>
          <a:xfrm>
            <a:off x="837724" y="5504378"/>
            <a:ext cx="6477476" cy="1740218"/>
          </a:xfrm>
          <a:prstGeom prst="roundRect">
            <a:avLst>
              <a:gd name="adj" fmla="val 577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84659" y="6135172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3"/>
          <p:cNvSpPr/>
          <p:nvPr/>
        </p:nvSpPr>
        <p:spPr>
          <a:xfrm>
            <a:off x="7554516" y="57436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Variability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6239232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the natural variation in individual performance, work styles, and organizational needs.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5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371" y="537686"/>
            <a:ext cx="5973366" cy="575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kern="0" spc="-72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Stress, Fatigue, and Monotony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684371" y="1503759"/>
            <a:ext cx="7775258" cy="645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kern="0" spc="-10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5050" dirty="0"/>
          </a:p>
        </p:txBody>
      </p:sp>
      <p:sp>
        <p:nvSpPr>
          <p:cNvPr id="5" name="Text 2"/>
          <p:cNvSpPr/>
          <p:nvPr/>
        </p:nvSpPr>
        <p:spPr>
          <a:xfrm>
            <a:off x="3421737" y="2393275"/>
            <a:ext cx="2300526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Stress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84371" y="2798088"/>
            <a:ext cx="7775258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Excessive pressure can lead to burnout and decreased productivity.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84371" y="3795236"/>
            <a:ext cx="7775258" cy="645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kern="0" spc="-10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5050" dirty="0"/>
          </a:p>
        </p:txBody>
      </p:sp>
      <p:sp>
        <p:nvSpPr>
          <p:cNvPr id="8" name="Text 5"/>
          <p:cNvSpPr/>
          <p:nvPr/>
        </p:nvSpPr>
        <p:spPr>
          <a:xfrm>
            <a:off x="3421737" y="4684752"/>
            <a:ext cx="2300526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Fatigue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84371" y="5089565"/>
            <a:ext cx="7775258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a decline in physical or mental energy, impacting focus and decision-making.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84371" y="6086713"/>
            <a:ext cx="7775258" cy="645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kern="0" spc="-10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5050" dirty="0"/>
          </a:p>
        </p:txBody>
      </p:sp>
      <p:sp>
        <p:nvSpPr>
          <p:cNvPr id="11" name="Text 8"/>
          <p:cNvSpPr/>
          <p:nvPr/>
        </p:nvSpPr>
        <p:spPr>
          <a:xfrm>
            <a:off x="3421737" y="6976229"/>
            <a:ext cx="2300526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Monotony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84371" y="7381042"/>
            <a:ext cx="7775258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Lack of variety and challenge can lead to boredom and decreased motivation.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391</Words>
  <Application>Microsoft Office PowerPoint</Application>
  <PresentationFormat>Custom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Arial</vt:lpstr>
      <vt:lpstr>Arial Black</vt:lpstr>
      <vt:lpstr>Source Sans Pro</vt:lpstr>
      <vt:lpstr>Source Serif Pro Semi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2</cp:revision>
  <dcterms:created xsi:type="dcterms:W3CDTF">2024-12-09T10:32:25Z</dcterms:created>
  <dcterms:modified xsi:type="dcterms:W3CDTF">2024-12-09T10:45:15Z</dcterms:modified>
</cp:coreProperties>
</file>