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B8D81-1714-43C2-80FE-157083A2D0A6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F833-A6AC-48A2-8EAF-2B557BC20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2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343331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202" y="2518494"/>
            <a:ext cx="6126997" cy="372410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5754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:Organizational </a:t>
            </a:r>
            <a:r>
              <a:rPr lang="en-US" sz="1500" b="1" dirty="0" err="1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Behaviour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 </a:t>
            </a:r>
            <a:endParaRPr lang="en-US" sz="15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: 22HRM1CC4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4442" y="3952068"/>
            <a:ext cx="4572000" cy="680186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Unit-I </a:t>
            </a:r>
            <a:endParaRPr lang="en-US" sz="2000" b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Basic Behavioral Concepts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60356" y="4920712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7200" y="533400"/>
            <a:ext cx="8153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Fundamentals of Psychology: Schools, Applications, and Functions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Psychology is the scientific study of behavior and mental processes. It has several schools of thought, which represent different ways of understanding human behavior: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Schools of Psychology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Structuralism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Founded by Wilhelm Wundt, structuralism focuses on breaking down mental processes into their most basic components. It used introspection as its primary method of study.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Functionalism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Led by William James, functionalism emphasizes the functions of the mind and how it helps individuals adapt to their environment.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Behaviorism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This school, associated with John B. Watson and B.F. Skinner, focuses on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Gestalt Psychology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This approach, led by figures like Max Wertheimer, emphasizes that the whole is greater than the sum of its parts. It studies perception and problem-solving.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Psychoanalysis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Developed by Sigmund Freud, psychoanalysis explores the unconscious mind and how it influences behavior. 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Humanistic Psychology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Founded by Carl Rogers and Abraham Maslow, this approach emphasizes human potential, self-actualization, and individual choice.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Applications of Psychology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Psychology is applied in various fields, including education, clinical practice, counseling, health, forensic psychology, sports, and business.</a:t>
            </a:r>
          </a:p>
          <a:p>
            <a:r>
              <a:rPr lang="en-US" b="1" dirty="0" smtClean="0"/>
              <a:t>Functions of Psychology</a:t>
            </a:r>
            <a:r>
              <a:rPr lang="en-US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/>
              <a:t>Description</a:t>
            </a:r>
            <a:r>
              <a:rPr lang="en-US" dirty="0" smtClean="0"/>
              <a:t>: Identifying and understanding behaviors.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/>
              <a:t>Explanation</a:t>
            </a:r>
            <a:r>
              <a:rPr lang="en-US" dirty="0" smtClean="0"/>
              <a:t>: Understanding the causes and reasons behind behavior.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/>
              <a:t>Prediction</a:t>
            </a:r>
            <a:r>
              <a:rPr lang="en-US" dirty="0" smtClean="0"/>
              <a:t>: Anticipating how individuals will behave in certain situations.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/>
              <a:t>Control</a:t>
            </a:r>
            <a:r>
              <a:rPr lang="en-US" dirty="0" smtClean="0"/>
              <a:t>: Modifying behavior to achieve desired outcomes.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2819400"/>
            <a:ext cx="8077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Objectives of Organizational Behavior (OB)</a:t>
            </a:r>
          </a:p>
          <a:p>
            <a:r>
              <a:rPr lang="en-US" dirty="0" smtClean="0"/>
              <a:t>The key objectives of OB are: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Improving Productivity</a:t>
            </a:r>
            <a:r>
              <a:rPr lang="en-US" dirty="0" smtClean="0"/>
              <a:t>: Enhancing employee performance and efficiency.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Increasing Job Satisfaction</a:t>
            </a:r>
            <a:r>
              <a:rPr lang="en-US" dirty="0" smtClean="0"/>
              <a:t>: Promoting a positive work environment to boost morale.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Developing Leadership</a:t>
            </a:r>
            <a:r>
              <a:rPr lang="en-US" dirty="0" smtClean="0"/>
              <a:t>: Identifying and training effective leaders within the organization.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Fostering Innovation</a:t>
            </a:r>
            <a:r>
              <a:rPr lang="en-US" dirty="0" smtClean="0"/>
              <a:t>: Encouraging creativity and innovation within teams and individuals.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Effective Communication</a:t>
            </a:r>
            <a:r>
              <a:rPr lang="en-US" dirty="0" smtClean="0"/>
              <a:t>: Promoting open and clear communication within the organization.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458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Approaches to Organizational Behavior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Classical Approach</a:t>
            </a:r>
            <a:r>
              <a:rPr lang="en-US" dirty="0" smtClean="0"/>
              <a:t>: Focuses on structure and control, often associated with scientific management by Frederick Taylor. It emphasizes efficiency through hierarchy, standardization, and specialization.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Human Relations Approach</a:t>
            </a:r>
            <a:r>
              <a:rPr lang="en-US" dirty="0" smtClean="0"/>
              <a:t>: Focuses on the social aspects of work, arguing that employee satisfaction and motivation lead to higher productivity. This approach was developed through the Hawthorne studies.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Behavioral Approach</a:t>
            </a:r>
            <a:r>
              <a:rPr lang="en-US" dirty="0" smtClean="0"/>
              <a:t>: Builds on the human relations approach and uses behavioral science techniques to improve the workplace.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Contingency Approach</a:t>
            </a:r>
            <a:r>
              <a:rPr lang="en-US" dirty="0" smtClean="0"/>
              <a:t>: This approach argues that there is no one-size-fits-all solution to management and organizational problems. The best course of action depends on the specific </a:t>
            </a:r>
            <a:r>
              <a:rPr lang="en-US" dirty="0" err="1" smtClean="0"/>
              <a:t>situation.</a:t>
            </a:r>
            <a:r>
              <a:rPr lang="en-US" b="1" dirty="0" err="1" smtClean="0"/>
              <a:t>The</a:t>
            </a:r>
            <a:r>
              <a:rPr lang="en-US" b="1" dirty="0" smtClean="0"/>
              <a:t> Systems Approach</a:t>
            </a:r>
            <a:r>
              <a:rPr lang="en-US" dirty="0" smtClean="0"/>
              <a:t>: This approach views the organization as a system with interrelated parts, including both the employees and the environment.</a:t>
            </a:r>
          </a:p>
          <a:p>
            <a:endParaRPr lang="en-US" dirty="0" smtClean="0"/>
          </a:p>
          <a:p>
            <a:r>
              <a:rPr lang="en-US" b="1" dirty="0" smtClean="0"/>
              <a:t>Models of Organizational Behavior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Autocratic Model</a:t>
            </a:r>
            <a:r>
              <a:rPr lang="en-US" dirty="0" smtClean="0"/>
              <a:t>: Employees are controlled by managers, and the primary motive is power. Managers make decisions without input from employees.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Custodial Model</a:t>
            </a:r>
            <a:r>
              <a:rPr lang="en-US" dirty="0" smtClean="0"/>
              <a:t>: This model focuses on employee welfare and financial security. It assumes that employees will work well if they are provided with job security and benefits.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304801"/>
            <a:ext cx="8382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Supportive Model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Managers provide support to employees, focusing on motivation and personal growth.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Collegial Model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Encourages a partnership between managers and employees, with a focus on collaboration and shared responsibility for success.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System Model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This model views the organization as a system in which employees and management are part of an interconnected whole, focused on achieving organizational goals.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/>
              <a:t>Historical Development of Organizational Behavior (OB)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Early Beginnings</a:t>
            </a:r>
            <a:r>
              <a:rPr lang="en-US" dirty="0" smtClean="0"/>
              <a:t>: OB has its roots in the early 20th century, with the development of scientific management and the work of early psychologists like Frederick Taylor and Elton Mayo.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Hawthorne Studies (1920s-1930s)</a:t>
            </a:r>
            <a:r>
              <a:rPr lang="en-US" dirty="0" smtClean="0"/>
              <a:t>: These studies revealed the importance of social factors in the workplace, particularly the effect of group dynamics on individual performance.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Post-World War II</a:t>
            </a:r>
            <a:r>
              <a:rPr lang="en-US" dirty="0" smtClean="0"/>
              <a:t>: During this time, OB expanded with the rise of human relations theory, and ideas like Maslow's hierarchy of needs and Herzberg's motivation-hygiene theory gained prominence.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The 1970s and Beyond</a:t>
            </a:r>
            <a:r>
              <a:rPr lang="en-US" dirty="0" smtClean="0"/>
              <a:t>: OB continued to evolve, with a greater emphasis on understanding organizational culture, power, leadership, and organizational change. It became a multidisciplinary field, incorporating elements of sociology, psychology, and management theory.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1"/>
            <a:ext cx="838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Five Anchors of Organizational Behavior</a:t>
            </a:r>
          </a:p>
          <a:p>
            <a:endParaRPr lang="en-US" b="1" dirty="0" smtClean="0"/>
          </a:p>
          <a:p>
            <a:r>
              <a:rPr lang="en-US" dirty="0" smtClean="0"/>
              <a:t>The five anchors of organizational behavior provide a foundation for understanding and applying OB principles: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Multidisciplinary Anchor</a:t>
            </a:r>
            <a:r>
              <a:rPr lang="en-US" dirty="0" smtClean="0"/>
              <a:t>: OB draws on knowledge from various disciplines, including psychology, sociology, economics, and anthropology.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Interdisciplinary Anchor</a:t>
            </a:r>
            <a:r>
              <a:rPr lang="en-US" dirty="0" smtClean="0"/>
              <a:t>: OB integrates theories and approaches from different fields to create a comprehensive understanding of organizational behavior.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Contingency Anchor</a:t>
            </a:r>
            <a:r>
              <a:rPr lang="en-US" dirty="0" smtClean="0"/>
              <a:t>: This principle asserts that there is no one-size-fits-all approach to managing organizations; the best practices depend on the situation and context.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Humanistic Anchor</a:t>
            </a:r>
            <a:r>
              <a:rPr lang="en-US" dirty="0" smtClean="0"/>
              <a:t>: Focuses on the value of people within organizations, emphasizing individual dignity, self-esteem, and personal growth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896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DLL</dc:creator>
  <cp:lastModifiedBy>DLL</cp:lastModifiedBy>
  <cp:revision>6</cp:revision>
  <dcterms:created xsi:type="dcterms:W3CDTF">2024-12-06T06:32:18Z</dcterms:created>
  <dcterms:modified xsi:type="dcterms:W3CDTF">2024-12-09T09:41:26Z</dcterms:modified>
</cp:coreProperties>
</file>