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4630400" cy="8229600"/>
  <p:notesSz cx="8229600" cy="14630400"/>
  <p:embeddedFontLst>
    <p:embeddedFont>
      <p:font typeface="Aharoni" panose="02010803020104030203" pitchFamily="2" charset="-79"/>
      <p:bold r:id="rId9"/>
    </p:embeddedFont>
    <p:embeddedFont>
      <p:font typeface="Arial Black" panose="020B0A04020102020204" pitchFamily="34" charset="0"/>
      <p:bold r:id="rId10"/>
    </p:embeddedFont>
    <p:embeddedFont>
      <p:font typeface="Barlow" panose="00000500000000000000" pitchFamily="2" charset="0"/>
      <p:regular r:id="rId11"/>
      <p:bold r:id="rId12"/>
    </p:embeddedFont>
    <p:embeddedFont>
      <p:font typeface="Barlow Bold" panose="00000800000000000000" charset="0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2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1586" y="361378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932" y="2946206"/>
            <a:ext cx="980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Programme</a:t>
            </a:r>
            <a:r>
              <a:rPr lang="en-US" sz="32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8931" y="3699269"/>
            <a:ext cx="8196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Office Management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22HRM4EC5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364" y="4820675"/>
            <a:ext cx="8451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 Unit-I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 Black" pitchFamily="34" charset="0"/>
              </a:rPr>
              <a:t>Ofiice</a:t>
            </a:r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 – Nature, Functions and Importance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59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509123"/>
            <a:ext cx="7415927" cy="946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7450"/>
              </a:lnSpc>
              <a:buNone/>
            </a:pPr>
            <a:r>
              <a:rPr lang="en-US" sz="59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Office Organization</a:t>
            </a:r>
            <a:endParaRPr lang="en-US" sz="5950" dirty="0"/>
          </a:p>
        </p:txBody>
      </p:sp>
      <p:sp>
        <p:nvSpPr>
          <p:cNvPr id="4" name="Text 1"/>
          <p:cNvSpPr/>
          <p:nvPr/>
        </p:nvSpPr>
        <p:spPr>
          <a:xfrm>
            <a:off x="6350437" y="3825716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Effective office organization ensures efficiency and productivity. It involves creating a structured and functional workspace that optimizes workflow and employee morale.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5306973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57" y="5314593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68716" y="5288518"/>
            <a:ext cx="2155746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by Presentation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D4427-074F-4FEE-7FBC-DDA4EBC84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5573" y="7793014"/>
            <a:ext cx="2238687" cy="4477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2951E-25A6-61DE-D235-B9155A827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564" y="5119563"/>
            <a:ext cx="3659893" cy="7319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6024" y="640913"/>
            <a:ext cx="7544752" cy="1903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Meaning – Definition – Characteristics and Significations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286024" y="2887385"/>
            <a:ext cx="3658195" cy="2784634"/>
          </a:xfrm>
          <a:prstGeom prst="roundRect">
            <a:avLst>
              <a:gd name="adj" fmla="val 12308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37365" y="3138726"/>
            <a:ext cx="253865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Definition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537365" y="3593068"/>
            <a:ext cx="3155513" cy="1827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Office organization is the systematic arrangement of physical and digital resources to optimize workflow and productivity.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2700" y="2887385"/>
            <a:ext cx="3658195" cy="2784634"/>
          </a:xfrm>
          <a:prstGeom prst="roundRect">
            <a:avLst>
              <a:gd name="adj" fmla="val 12308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24041" y="3138726"/>
            <a:ext cx="253865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Characteristics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0424041" y="3593068"/>
            <a:ext cx="3155513" cy="1096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Key characteristics include clarity, accessibility, efficiency, and a focus on user experience.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6024" y="5900499"/>
            <a:ext cx="7544752" cy="1688068"/>
          </a:xfrm>
          <a:prstGeom prst="roundRect">
            <a:avLst>
              <a:gd name="adj" fmla="val 20303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37365" y="6151840"/>
            <a:ext cx="2538651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Significations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537365" y="6606183"/>
            <a:ext cx="7042071" cy="731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It significantly impacts employee morale, efficiency, and overall organizational success.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7B221E-1263-A9A0-C9E0-D0D7A2E2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5573" y="7793014"/>
            <a:ext cx="2238687" cy="4477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89B21C-82E8-DDB6-561D-1AE2295F0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61" y="1551007"/>
            <a:ext cx="5682722" cy="5623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7681" y="897612"/>
            <a:ext cx="6924675" cy="572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Principles of Office organization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505337" y="1779032"/>
            <a:ext cx="22860" cy="5552956"/>
          </a:xfrm>
          <a:prstGeom prst="roundRect">
            <a:avLst>
              <a:gd name="adj" fmla="val 1352256"/>
            </a:avLst>
          </a:prstGeom>
          <a:solidFill>
            <a:srgbClr val="FFFFFF">
              <a:alpha val="2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25722" y="2231231"/>
            <a:ext cx="721281" cy="22860"/>
          </a:xfrm>
          <a:prstGeom prst="roundRect">
            <a:avLst>
              <a:gd name="adj" fmla="val 1352256"/>
            </a:avLst>
          </a:prstGeom>
          <a:solidFill>
            <a:srgbClr val="16FFB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4952" y="2010847"/>
            <a:ext cx="463629" cy="463629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57355" y="2105263"/>
            <a:ext cx="118824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7650123" y="1985010"/>
            <a:ext cx="2289810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Space Planning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650123" y="2394704"/>
            <a:ext cx="6258997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Optimizing the use of space to maximize productivity and comfort.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725722" y="3588544"/>
            <a:ext cx="721281" cy="22860"/>
          </a:xfrm>
          <a:prstGeom prst="roundRect">
            <a:avLst>
              <a:gd name="adj" fmla="val 1352256"/>
            </a:avLst>
          </a:prstGeom>
          <a:solidFill>
            <a:srgbClr val="29DDD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84952" y="3368159"/>
            <a:ext cx="463629" cy="463629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40329" y="3462576"/>
            <a:ext cx="152757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7650123" y="3342322"/>
            <a:ext cx="2501622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Workflow Optimization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7650123" y="3752017"/>
            <a:ext cx="6258997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Streamlining processes to reduce bottlenecks and improve efficiency.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725722" y="4945856"/>
            <a:ext cx="721281" cy="22860"/>
          </a:xfrm>
          <a:prstGeom prst="roundRect">
            <a:avLst>
              <a:gd name="adj" fmla="val 1352256"/>
            </a:avLst>
          </a:prstGeom>
          <a:solidFill>
            <a:srgbClr val="37A7E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84952" y="4725472"/>
            <a:ext cx="463629" cy="463629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36281" y="4819888"/>
            <a:ext cx="160853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7650123" y="4699635"/>
            <a:ext cx="2750106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Information Management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7650123" y="5109329"/>
            <a:ext cx="6258997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Organizing and storing information in a clear and accessible way.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6725722" y="6303169"/>
            <a:ext cx="721281" cy="22860"/>
          </a:xfrm>
          <a:prstGeom prst="roundRect">
            <a:avLst>
              <a:gd name="adj" fmla="val 1352256"/>
            </a:avLst>
          </a:prstGeom>
          <a:solidFill>
            <a:srgbClr val="09123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6284952" y="6082784"/>
            <a:ext cx="463629" cy="463629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22860">
            <a:solidFill>
              <a:srgbClr val="09123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6439138" y="6177201"/>
            <a:ext cx="155258" cy="274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4</a:t>
            </a:r>
            <a:endParaRPr lang="en-US" sz="2150" dirty="0"/>
          </a:p>
        </p:txBody>
      </p:sp>
      <p:sp>
        <p:nvSpPr>
          <p:cNvPr id="23" name="Text 20"/>
          <p:cNvSpPr/>
          <p:nvPr/>
        </p:nvSpPr>
        <p:spPr>
          <a:xfrm>
            <a:off x="7650123" y="6056948"/>
            <a:ext cx="2488883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Technology Integration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7650123" y="6466642"/>
            <a:ext cx="6258997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Leveraging technology to enhance communication, collaboration, and productivity.</a:t>
            </a:r>
            <a:endParaRPr lang="en-US" sz="1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A3574B-BE01-7623-E627-68BA36650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9554" y="7792798"/>
            <a:ext cx="1990846" cy="3608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2790" y="508278"/>
            <a:ext cx="7851219" cy="1025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Relation of Office with other departments</a:t>
            </a:r>
            <a:endParaRPr lang="en-US" sz="3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790" y="1811060"/>
            <a:ext cx="923449" cy="14775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33178" y="1995726"/>
            <a:ext cx="2052161" cy="256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Human Resources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7333178" y="2363033"/>
            <a:ext cx="6650831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Ensuring employee well-being, training, and talent management.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790" y="3288625"/>
            <a:ext cx="923449" cy="14775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33178" y="3473291"/>
            <a:ext cx="2052161" cy="256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Finance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7333178" y="3840599"/>
            <a:ext cx="6650831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Managing budgets, expenses, and financial reporting.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790" y="4766191"/>
            <a:ext cx="923449" cy="14775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33178" y="4950857"/>
            <a:ext cx="2052161" cy="256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Marketing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7333178" y="5318165"/>
            <a:ext cx="6650831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Promoting products or services and managing brand awareness.</a:t>
            </a:r>
            <a:endParaRPr lang="en-US" sz="14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790" y="6243757"/>
            <a:ext cx="923449" cy="147756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33178" y="6428423"/>
            <a:ext cx="2052161" cy="256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Sales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7333178" y="6795730"/>
            <a:ext cx="6650831" cy="295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Generating leads, closing deals, and managing customer relationships.</a:t>
            </a:r>
            <a:endParaRPr lang="en-US" sz="14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48CE5B-3386-C1AF-A4D9-7B95F7997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9554" y="7792798"/>
            <a:ext cx="1990846" cy="3608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464832"/>
            <a:ext cx="10068997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Secretariat and General administration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376773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Secretariat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4357449"/>
            <a:ext cx="6150054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Providing administrative support, managing correspondence, scheduling meetings, and handling phone calls.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3767733"/>
            <a:ext cx="301442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General Administration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7623929" y="4357449"/>
            <a:ext cx="61500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Overseeing daily operations, managing facilities, and ensuring smooth workflow across all departments.</a:t>
            </a:r>
            <a:endParaRPr lang="en-US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A921C-1B06-2B27-0CA5-00FFD68A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554" y="7792798"/>
            <a:ext cx="1990846" cy="3608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285</Words>
  <Application>Microsoft Office PowerPoint</Application>
  <PresentationFormat>Custom</PresentationFormat>
  <Paragraphs>54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Aharoni</vt:lpstr>
      <vt:lpstr>Spline Sans Bold</vt:lpstr>
      <vt:lpstr>Barlow Bold</vt:lpstr>
      <vt:lpstr>Arial Black</vt:lpstr>
      <vt:lpstr>Arial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Aadhi N</cp:lastModifiedBy>
  <cp:revision>3</cp:revision>
  <dcterms:created xsi:type="dcterms:W3CDTF">2024-11-14T08:06:55Z</dcterms:created>
  <dcterms:modified xsi:type="dcterms:W3CDTF">2024-11-29T08:34:46Z</dcterms:modified>
</cp:coreProperties>
</file>