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4630400" cy="8229600"/>
  <p:notesSz cx="8229600" cy="14630400"/>
  <p:embeddedFontLst>
    <p:embeddedFont>
      <p:font typeface="Aharoni" pitchFamily="2" charset="-79"/>
      <p:bold r:id="rId11"/>
    </p:embeddedFont>
    <p:embeddedFont>
      <p:font typeface="DFKai-SB" pitchFamily="65" charset="-12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Arial Black" pitchFamily="34" charset="0"/>
      <p:bold r:id="rId17"/>
    </p:embeddedFont>
    <p:embeddedFont>
      <p:font typeface="Montserrat Bold" charset="0"/>
      <p:bold r:id="rId18"/>
    </p:embeddedFont>
    <p:embeddedFont>
      <p:font typeface="Source Sans Pro" charset="0"/>
      <p:regular r:id="rId19"/>
      <p:bold r:id="rId20"/>
    </p:embeddedFont>
    <p:embeddedFont>
      <p:font typeface="Source Sans Pro Bold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652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9626" y="84873"/>
            <a:ext cx="10151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DEPARTMENT OF LIFELONG LEARNING</a:t>
            </a:r>
            <a:r>
              <a:rPr lang="en-US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Tiruchirappalli-620024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1586" y="2729805"/>
            <a:ext cx="9329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3200" b="1" dirty="0" smtClean="0">
                <a:solidFill>
                  <a:srgbClr val="002060"/>
                </a:solidFill>
              </a:rPr>
              <a:t>: M.A.,HUMAN RESOURCE MANAGEMENT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760" y="3586896"/>
            <a:ext cx="9051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Natural Resource Management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22HRM4EC4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7701" y="4928461"/>
            <a:ext cx="9252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Unit-III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LWF Resources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6569" y="6534639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Dr. T. KUMUTHAVALLI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Associate Professor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Department of Lifelong Learning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2237184"/>
            <a:ext cx="7416403" cy="1935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00"/>
              </a:lnSpc>
              <a:buNone/>
            </a:pPr>
            <a:r>
              <a:rPr lang="en-US" sz="6050" b="1" kern="0" spc="-6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Land, Water, and Food Resources</a:t>
            </a:r>
            <a:endParaRPr lang="en-US" sz="6050" dirty="0"/>
          </a:p>
        </p:txBody>
      </p:sp>
      <p:sp>
        <p:nvSpPr>
          <p:cNvPr id="4" name="Text 1"/>
          <p:cNvSpPr/>
          <p:nvPr/>
        </p:nvSpPr>
        <p:spPr>
          <a:xfrm>
            <a:off x="6350198" y="4542592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presentation explores the challenges of managing land, water, and food resources for a growing global population.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198" y="5579031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818" y="5586651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68478" y="5560576"/>
            <a:ext cx="2377559" cy="431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3D3838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Presentation 4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A6A322-C75C-BA47-32F8-16F1D40E3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198" y="5549425"/>
            <a:ext cx="3086531" cy="562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EB82FD-1489-77E8-592B-49AFF7C19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3869" y="7662684"/>
            <a:ext cx="3086531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383744"/>
            <a:ext cx="560974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Land Resources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50198" y="2732842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563558" y="2842141"/>
            <a:ext cx="12858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52323" y="2732842"/>
            <a:ext cx="278272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Land Degradation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152323" y="3231475"/>
            <a:ext cx="2782729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Soil erosion, deforestation, and desertification threaten the availability of fertile land for agriculture.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10181868" y="2732842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10361890" y="2842141"/>
            <a:ext cx="195263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83992" y="2732842"/>
            <a:ext cx="278272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Land Use Change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83992" y="3231475"/>
            <a:ext cx="2782729" cy="185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Urban sprawl, mining, and infrastructure development are altering land use patterns, impacting ecosystems.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6350198" y="5606772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6529864" y="5716072"/>
            <a:ext cx="19585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52323" y="5606772"/>
            <a:ext cx="4501396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Sustainable Land Management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52323" y="6105406"/>
            <a:ext cx="6614279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Conservation practices, such as agroforestry and sustainable agriculture, are crucial for preserving land resources.</a:t>
            </a:r>
            <a:endParaRPr lang="en-US" sz="19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98A77DD-5F3A-48B6-44B8-8064F9A1F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69" y="7662684"/>
            <a:ext cx="3086531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490668"/>
            <a:ext cx="560974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Water Resources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380892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Surface Water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63798" y="4406384"/>
            <a:ext cx="389894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Rivers, lakes, and wetlands provide vital freshwater sources for drinking, agriculture, and industry.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576" y="380892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Groundwater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72576" y="4406384"/>
            <a:ext cx="389894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Aquifers hold vast reserves of water, but over-extraction can lead to depletion and saltwater intrusion.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80892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Water Quality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81354" y="4406384"/>
            <a:ext cx="389894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Pollution from industrial activities, agriculture, and sewage threatens the availability of clean water.</a:t>
            </a:r>
            <a:endParaRPr lang="en-US" sz="1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DE4471-9597-0289-F8C9-4BFC7EE55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69" y="7662684"/>
            <a:ext cx="3086531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9665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2955" y="3412450"/>
            <a:ext cx="11634668" cy="635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kern="0" spc="-4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Over-Utilization of Surface and Groundwater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5" y="4383524"/>
            <a:ext cx="4354830" cy="8948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06673" y="5613916"/>
            <a:ext cx="2542342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Increased Demand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1006673" y="6065758"/>
            <a:ext cx="3907393" cy="1006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Population growth, urbanization, and agricultural expansion are driving up water demand.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785" y="4383524"/>
            <a:ext cx="4354830" cy="89487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1503" y="5613916"/>
            <a:ext cx="3595688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Depletion of Water Sources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5361503" y="6065758"/>
            <a:ext cx="3907393" cy="1006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Over-extraction of surface water and groundwater is leading to declining water levels and water scarcity.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2615" y="4383524"/>
            <a:ext cx="4354830" cy="89487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6333" y="5613916"/>
            <a:ext cx="3907393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Environmental Consequences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9716333" y="6383417"/>
            <a:ext cx="3907393" cy="1006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Reduced water flow in rivers and streams impacts ecosystems, and groundwater depletion causes land subsidence.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14C9A5-19DF-C3FD-16E4-F436D1A45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3869" y="7662684"/>
            <a:ext cx="3086531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957030"/>
            <a:ext cx="560974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Food Resources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63798" y="3028474"/>
            <a:ext cx="7416403" cy="3244096"/>
          </a:xfrm>
          <a:prstGeom prst="roundRect">
            <a:avLst>
              <a:gd name="adj" fmla="val 1141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79038" y="3043714"/>
            <a:ext cx="7385090" cy="68139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126808" y="3199328"/>
            <a:ext cx="1963936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Food Production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3591997" y="3199328"/>
            <a:ext cx="1960126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Food Security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6053376" y="3199328"/>
            <a:ext cx="1963936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Food Distribution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879038" y="3725108"/>
            <a:ext cx="7385090" cy="253222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126808" y="3880723"/>
            <a:ext cx="1963936" cy="2220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Meeting the global demand for food requires efficient and sustainable agricultural practices.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3591997" y="3880723"/>
            <a:ext cx="1960126" cy="2220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Ensuring access to sufficient, safe, and nutritious food for all people is a critical global challenge.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053376" y="3880723"/>
            <a:ext cx="1963936" cy="2220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Food distribution systems need to be equitable and efficient to deliver food to those in need.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486" y="836652"/>
            <a:ext cx="6083022" cy="679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b="1" kern="0" spc="-43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World Food Problems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1181100" y="1875353"/>
            <a:ext cx="30480" cy="5517594"/>
          </a:xfrm>
          <a:prstGeom prst="roundRect">
            <a:avLst>
              <a:gd name="adj" fmla="val 117765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1435060" y="2398514"/>
            <a:ext cx="837486" cy="30480"/>
          </a:xfrm>
          <a:prstGeom prst="roundRect">
            <a:avLst>
              <a:gd name="adj" fmla="val 117765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927140" y="2144554"/>
            <a:ext cx="538401" cy="5384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7" name="Text 4"/>
          <p:cNvSpPr/>
          <p:nvPr/>
        </p:nvSpPr>
        <p:spPr>
          <a:xfrm>
            <a:off x="1133951" y="2250519"/>
            <a:ext cx="124658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26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2512457" y="2114550"/>
            <a:ext cx="3476030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Hunger and Malnutrition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2512457" y="2597944"/>
            <a:ext cx="5794058" cy="7179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Millions of people worldwide lack access to sufficient food, leading to hunger and malnutrition.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435060" y="4317444"/>
            <a:ext cx="837486" cy="30480"/>
          </a:xfrm>
          <a:prstGeom prst="roundRect">
            <a:avLst>
              <a:gd name="adj" fmla="val 117765"/>
            </a:avLst>
          </a:prstGeom>
          <a:solidFill>
            <a:srgbClr val="D8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927140" y="4063484"/>
            <a:ext cx="538401" cy="5384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9"/>
          <p:cNvSpPr/>
          <p:nvPr/>
        </p:nvSpPr>
        <p:spPr>
          <a:xfrm>
            <a:off x="1101685" y="4169450"/>
            <a:ext cx="189309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26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2512457" y="4033480"/>
            <a:ext cx="2719268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Food Waste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2512457" y="4516874"/>
            <a:ext cx="5794058" cy="7179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Food waste occurs at all stages of the food chain, contributing to food insecurity and resource inefficiency.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1435060" y="6236375"/>
            <a:ext cx="837486" cy="30480"/>
          </a:xfrm>
          <a:prstGeom prst="roundRect">
            <a:avLst>
              <a:gd name="adj" fmla="val 117765"/>
            </a:avLst>
          </a:prstGeom>
          <a:solidFill>
            <a:srgbClr val="D8D4D4"/>
          </a:solidFill>
          <a:ln/>
        </p:spPr>
      </p:sp>
      <p:sp>
        <p:nvSpPr>
          <p:cNvPr id="16" name="Shape 13"/>
          <p:cNvSpPr/>
          <p:nvPr/>
        </p:nvSpPr>
        <p:spPr>
          <a:xfrm>
            <a:off x="927140" y="5982414"/>
            <a:ext cx="538401" cy="5384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7" name="Text 14"/>
          <p:cNvSpPr/>
          <p:nvPr/>
        </p:nvSpPr>
        <p:spPr>
          <a:xfrm>
            <a:off x="1101328" y="6088380"/>
            <a:ext cx="189905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26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2512457" y="5952411"/>
            <a:ext cx="2719268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Climate Change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2512457" y="6435804"/>
            <a:ext cx="5794058" cy="7179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Climate change impacts food production, leading to crop failures, water scarcity, and increased food prices.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995" y="567214"/>
            <a:ext cx="7142321" cy="5860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650" b="1" kern="0" spc="-37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Effects of Modern Agriculture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95" y="1462683"/>
            <a:ext cx="515660" cy="5156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1995" y="2184559"/>
            <a:ext cx="3563541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Technological Advancements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721995" y="2601278"/>
            <a:ext cx="7700010" cy="618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Precision agriculture, biotechnology, and genetic engineering are revolutionizing food production.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95" y="3839051"/>
            <a:ext cx="515660" cy="5156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1995" y="4560927"/>
            <a:ext cx="2822615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Environmental Impacts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721995" y="4977646"/>
            <a:ext cx="7700010" cy="309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Pesticide use, fertilizer runoff, and intensive irrigation have environmental consequences.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95" y="5905976"/>
            <a:ext cx="515660" cy="51566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1995" y="6627852"/>
            <a:ext cx="2344222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Social Implications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721995" y="7044571"/>
            <a:ext cx="7700010" cy="618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Industrialized agriculture has contributed to rural decline, monoculture, and the loss of biodiversity.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439</Words>
  <Application>Microsoft Office PowerPoint</Application>
  <PresentationFormat>Custom</PresentationFormat>
  <Paragraphs>70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Aharoni</vt:lpstr>
      <vt:lpstr>DFKai-SB</vt:lpstr>
      <vt:lpstr>Calibri</vt:lpstr>
      <vt:lpstr>Arial Black</vt:lpstr>
      <vt:lpstr>Montserrat Bold</vt:lpstr>
      <vt:lpstr>Source Sans Pro</vt:lpstr>
      <vt:lpstr>Source Sans Pro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DLL</cp:lastModifiedBy>
  <cp:revision>3</cp:revision>
  <dcterms:created xsi:type="dcterms:W3CDTF">2024-11-14T08:44:13Z</dcterms:created>
  <dcterms:modified xsi:type="dcterms:W3CDTF">2024-11-29T07:47:58Z</dcterms:modified>
</cp:coreProperties>
</file>