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25898-F191-49D0-A522-27245DD1405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FAB5-995F-4E6C-916A-2D12C8CB31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E50-C880-4E39-AEED-263D3AFCF9D5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C111-CCB1-4356-871E-1A3A773EE8A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9DC3-AD94-4565-B642-87F18B3D0476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0C1B-8BCB-4A5A-B1BD-7369C50272F6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865F-1AD0-46D9-9296-93B805A41126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8762" y="1320304"/>
            <a:ext cx="15743174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FD0E-15E9-4D38-8156-96367EB3D4D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981252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9" y="9191445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3350" y="583565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Women related act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956" y="4662554"/>
            <a:ext cx="15935323" cy="4486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1351" y="1321968"/>
            <a:ext cx="618045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-655" dirty="0">
                <a:latin typeface="Verdana"/>
                <a:cs typeface="Verdana"/>
              </a:rPr>
              <a:t>I</a:t>
            </a:r>
            <a:r>
              <a:rPr sz="2900" b="1" spc="-65" dirty="0">
                <a:latin typeface="Verdana"/>
                <a:cs typeface="Verdana"/>
              </a:rPr>
              <a:t>n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b="1" spc="-240" dirty="0">
                <a:latin typeface="Verdana"/>
                <a:cs typeface="Verdana"/>
              </a:rPr>
              <a:t>r</a:t>
            </a:r>
            <a:r>
              <a:rPr sz="2900" b="1" spc="-105" dirty="0">
                <a:latin typeface="Verdana"/>
                <a:cs typeface="Verdana"/>
              </a:rPr>
              <a:t>o</a:t>
            </a:r>
            <a:r>
              <a:rPr sz="2900" b="1" spc="-20" dirty="0">
                <a:latin typeface="Verdana"/>
                <a:cs typeface="Verdana"/>
              </a:rPr>
              <a:t>d</a:t>
            </a:r>
            <a:r>
              <a:rPr sz="2900" b="1" spc="-75" dirty="0">
                <a:latin typeface="Verdana"/>
                <a:cs typeface="Verdana"/>
              </a:rPr>
              <a:t>u</a:t>
            </a:r>
            <a:r>
              <a:rPr sz="2900" b="1" spc="15" dirty="0">
                <a:latin typeface="Verdana"/>
                <a:cs typeface="Verdana"/>
              </a:rPr>
              <a:t>c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b="1" spc="-150" dirty="0">
                <a:latin typeface="Verdana"/>
                <a:cs typeface="Verdana"/>
              </a:rPr>
              <a:t>i</a:t>
            </a:r>
            <a:r>
              <a:rPr sz="2900" b="1" spc="-105" dirty="0">
                <a:latin typeface="Verdana"/>
                <a:cs typeface="Verdana"/>
              </a:rPr>
              <a:t>o</a:t>
            </a:r>
            <a:r>
              <a:rPr sz="2900" b="1" spc="-60" dirty="0">
                <a:latin typeface="Verdana"/>
                <a:cs typeface="Verdana"/>
              </a:rPr>
              <a:t>n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135" dirty="0">
                <a:latin typeface="Verdana"/>
                <a:cs typeface="Verdana"/>
              </a:rPr>
              <a:t>t</a:t>
            </a:r>
            <a:r>
              <a:rPr sz="2900" b="1" spc="-100" dirty="0">
                <a:latin typeface="Verdana"/>
                <a:cs typeface="Verdana"/>
              </a:rPr>
              <a:t>o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85" dirty="0">
                <a:latin typeface="Verdana"/>
                <a:cs typeface="Verdana"/>
              </a:rPr>
              <a:t>W</a:t>
            </a:r>
            <a:r>
              <a:rPr sz="2900" b="1" spc="-105" dirty="0">
                <a:latin typeface="Verdana"/>
                <a:cs typeface="Verdana"/>
              </a:rPr>
              <a:t>o</a:t>
            </a:r>
            <a:r>
              <a:rPr sz="2900" b="1" spc="15" dirty="0">
                <a:latin typeface="Verdana"/>
                <a:cs typeface="Verdana"/>
              </a:rPr>
              <a:t>m</a:t>
            </a:r>
            <a:r>
              <a:rPr sz="2900" b="1" spc="-110" dirty="0">
                <a:latin typeface="Verdana"/>
                <a:cs typeface="Verdana"/>
              </a:rPr>
              <a:t>e</a:t>
            </a:r>
            <a:r>
              <a:rPr sz="2900" b="1" spc="-65" dirty="0">
                <a:latin typeface="Verdana"/>
                <a:cs typeface="Verdana"/>
              </a:rPr>
              <a:t>n</a:t>
            </a:r>
            <a:r>
              <a:rPr sz="2900" b="1" spc="-325" dirty="0">
                <a:latin typeface="Verdana"/>
                <a:cs typeface="Verdana"/>
              </a:rPr>
              <a:t>'</a:t>
            </a:r>
            <a:r>
              <a:rPr sz="2900" b="1" spc="-215" dirty="0">
                <a:latin typeface="Verdana"/>
                <a:cs typeface="Verdana"/>
              </a:rPr>
              <a:t>s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130" dirty="0">
                <a:latin typeface="Verdana"/>
                <a:cs typeface="Verdana"/>
              </a:rPr>
              <a:t>R</a:t>
            </a:r>
            <a:r>
              <a:rPr sz="2900" b="1" spc="-150" dirty="0">
                <a:latin typeface="Verdana"/>
                <a:cs typeface="Verdana"/>
              </a:rPr>
              <a:t>i</a:t>
            </a:r>
            <a:r>
              <a:rPr sz="2900" b="1" dirty="0">
                <a:latin typeface="Verdana"/>
                <a:cs typeface="Verdana"/>
              </a:rPr>
              <a:t>g</a:t>
            </a:r>
            <a:r>
              <a:rPr sz="2900" b="1" spc="-65" dirty="0">
                <a:latin typeface="Verdana"/>
                <a:cs typeface="Verdana"/>
              </a:rPr>
              <a:t>h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b="1" spc="-215" dirty="0">
                <a:latin typeface="Verdana"/>
                <a:cs typeface="Verdana"/>
              </a:rPr>
              <a:t>s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0391" y="826858"/>
            <a:ext cx="8348980" cy="33286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2400"/>
              </a:lnSpc>
              <a:spcBef>
                <a:spcPts val="390"/>
              </a:spcBef>
            </a:pPr>
            <a:r>
              <a:rPr sz="2900" b="1" spc="-95" dirty="0">
                <a:latin typeface="Verdana"/>
                <a:cs typeface="Verdana"/>
              </a:rPr>
              <a:t>W</a:t>
            </a:r>
            <a:r>
              <a:rPr sz="2900" b="1" spc="-50" dirty="0">
                <a:latin typeface="Verdana"/>
                <a:cs typeface="Verdana"/>
              </a:rPr>
              <a:t>om</a:t>
            </a:r>
            <a:r>
              <a:rPr sz="2900" b="1" spc="-180" dirty="0">
                <a:latin typeface="Verdana"/>
                <a:cs typeface="Verdana"/>
              </a:rPr>
              <a:t>en's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229" dirty="0">
                <a:latin typeface="Verdana"/>
                <a:cs typeface="Verdana"/>
              </a:rPr>
              <a:t>r</a:t>
            </a:r>
            <a:r>
              <a:rPr sz="2900" b="1" spc="-105" dirty="0">
                <a:latin typeface="Verdana"/>
                <a:cs typeface="Verdana"/>
              </a:rPr>
              <a:t>ights</a:t>
            </a:r>
            <a:r>
              <a:rPr sz="2900" b="1" spc="-225" dirty="0">
                <a:latin typeface="Verdana"/>
                <a:cs typeface="Verdana"/>
              </a:rPr>
              <a:t> </a:t>
            </a:r>
            <a:r>
              <a:rPr sz="2900" spc="65" dirty="0">
                <a:latin typeface="Verdana"/>
                <a:cs typeface="Verdana"/>
              </a:rPr>
              <a:t>in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India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60" dirty="0">
                <a:latin typeface="Verdana"/>
                <a:cs typeface="Verdana"/>
              </a:rPr>
              <a:t>h</a:t>
            </a:r>
            <a:r>
              <a:rPr sz="2900" spc="30" dirty="0">
                <a:latin typeface="Verdana"/>
                <a:cs typeface="Verdana"/>
              </a:rPr>
              <a:t>a</a:t>
            </a:r>
            <a:r>
              <a:rPr sz="2900" spc="-180" dirty="0">
                <a:latin typeface="Verdana"/>
                <a:cs typeface="Verdana"/>
              </a:rPr>
              <a:t>v</a:t>
            </a:r>
            <a:r>
              <a:rPr sz="2900" spc="35" dirty="0">
                <a:latin typeface="Verdana"/>
                <a:cs typeface="Verdana"/>
              </a:rPr>
              <a:t>e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5" dirty="0">
                <a:latin typeface="Verdana"/>
                <a:cs typeface="Verdana"/>
              </a:rPr>
              <a:t>e</a:t>
            </a:r>
            <a:r>
              <a:rPr sz="2900" spc="-180" dirty="0">
                <a:latin typeface="Verdana"/>
                <a:cs typeface="Verdana"/>
              </a:rPr>
              <a:t>v</a:t>
            </a:r>
            <a:r>
              <a:rPr sz="2900" spc="-20" dirty="0">
                <a:latin typeface="Verdana"/>
                <a:cs typeface="Verdana"/>
              </a:rPr>
              <a:t>ol</a:t>
            </a:r>
            <a:r>
              <a:rPr sz="2900" spc="-75" dirty="0">
                <a:latin typeface="Verdana"/>
                <a:cs typeface="Verdana"/>
              </a:rPr>
              <a:t>v</a:t>
            </a:r>
            <a:r>
              <a:rPr sz="2900" spc="85" dirty="0">
                <a:latin typeface="Verdana"/>
                <a:cs typeface="Verdana"/>
              </a:rPr>
              <a:t>ed  </a:t>
            </a:r>
            <a:r>
              <a:rPr sz="2900" spc="45" dirty="0">
                <a:latin typeface="Verdana"/>
                <a:cs typeface="Verdana"/>
              </a:rPr>
              <a:t>signi</a:t>
            </a:r>
            <a:r>
              <a:rPr sz="2900" spc="-35" dirty="0">
                <a:latin typeface="Verdana"/>
                <a:cs typeface="Verdana"/>
              </a:rPr>
              <a:t>ﬁ</a:t>
            </a:r>
            <a:r>
              <a:rPr sz="2900" spc="25" dirty="0">
                <a:latin typeface="Verdana"/>
                <a:cs typeface="Verdana"/>
              </a:rPr>
              <a:t>cantly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25" dirty="0">
                <a:latin typeface="Verdana"/>
                <a:cs typeface="Verdana"/>
              </a:rPr>
              <a:t>o</a:t>
            </a:r>
            <a:r>
              <a:rPr sz="2900" spc="-180" dirty="0">
                <a:latin typeface="Verdana"/>
                <a:cs typeface="Verdana"/>
              </a:rPr>
              <a:t>v</a:t>
            </a:r>
            <a:r>
              <a:rPr sz="2900" spc="-15" dirty="0">
                <a:latin typeface="Verdana"/>
                <a:cs typeface="Verdana"/>
              </a:rPr>
              <a:t>er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75" dirty="0">
                <a:latin typeface="Verdana"/>
                <a:cs typeface="Verdana"/>
              </a:rPr>
              <a:t>the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180" dirty="0">
                <a:latin typeface="Verdana"/>
                <a:cs typeface="Verdana"/>
              </a:rPr>
              <a:t>y</a:t>
            </a:r>
            <a:r>
              <a:rPr sz="2900" spc="-10" dirty="0">
                <a:latin typeface="Verdana"/>
                <a:cs typeface="Verdana"/>
              </a:rPr>
              <a:t>e</a:t>
            </a:r>
            <a:r>
              <a:rPr sz="2900" spc="-50" dirty="0">
                <a:latin typeface="Verdana"/>
                <a:cs typeface="Verdana"/>
              </a:rPr>
              <a:t>a</a:t>
            </a:r>
            <a:r>
              <a:rPr sz="2900" spc="-45" dirty="0">
                <a:latin typeface="Verdana"/>
                <a:cs typeface="Verdana"/>
              </a:rPr>
              <a:t>r</a:t>
            </a:r>
            <a:r>
              <a:rPr sz="2900" spc="-260" dirty="0">
                <a:latin typeface="Verdana"/>
                <a:cs typeface="Verdana"/>
              </a:rPr>
              <a:t>s.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15" dirty="0">
                <a:latin typeface="Verdana"/>
                <a:cs typeface="Verdana"/>
              </a:rPr>
              <a:t>This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65" dirty="0">
                <a:latin typeface="Verdana"/>
                <a:cs typeface="Verdana"/>
              </a:rPr>
              <a:t>p</a:t>
            </a:r>
            <a:r>
              <a:rPr sz="2900" spc="5" dirty="0">
                <a:latin typeface="Verdana"/>
                <a:cs typeface="Verdana"/>
              </a:rPr>
              <a:t>r</a:t>
            </a:r>
            <a:r>
              <a:rPr sz="2900" spc="35" dirty="0">
                <a:latin typeface="Verdana"/>
                <a:cs typeface="Verdana"/>
              </a:rPr>
              <a:t>esentation  </a:t>
            </a:r>
            <a:r>
              <a:rPr sz="2900" spc="40" dirty="0">
                <a:latin typeface="Verdana"/>
                <a:cs typeface="Verdana"/>
              </a:rPr>
              <a:t>will </a:t>
            </a:r>
            <a:r>
              <a:rPr sz="2900" dirty="0">
                <a:latin typeface="Verdana"/>
                <a:cs typeface="Verdana"/>
              </a:rPr>
              <a:t>explore </a:t>
            </a:r>
            <a:r>
              <a:rPr sz="2900" spc="75" dirty="0">
                <a:latin typeface="Verdana"/>
                <a:cs typeface="Verdana"/>
              </a:rPr>
              <a:t>the </a:t>
            </a:r>
            <a:r>
              <a:rPr sz="2900" b="1" spc="-114" dirty="0">
                <a:latin typeface="Verdana"/>
                <a:cs typeface="Verdana"/>
              </a:rPr>
              <a:t>legal </a:t>
            </a:r>
            <a:r>
              <a:rPr sz="2900" b="1" spc="-170" dirty="0">
                <a:latin typeface="Verdana"/>
                <a:cs typeface="Verdana"/>
              </a:rPr>
              <a:t>frameworks </a:t>
            </a:r>
            <a:r>
              <a:rPr sz="2900" spc="50" dirty="0">
                <a:latin typeface="Verdana"/>
                <a:cs typeface="Verdana"/>
              </a:rPr>
              <a:t>that </a:t>
            </a:r>
            <a:r>
              <a:rPr sz="2900" spc="55" dirty="0">
                <a:latin typeface="Verdana"/>
                <a:cs typeface="Verdana"/>
              </a:rPr>
              <a:t> </a:t>
            </a:r>
            <a:r>
              <a:rPr sz="2900" spc="70" dirty="0">
                <a:latin typeface="Verdana"/>
                <a:cs typeface="Verdana"/>
              </a:rPr>
              <a:t>suppo</a:t>
            </a:r>
            <a:r>
              <a:rPr sz="2900" spc="90" dirty="0">
                <a:latin typeface="Verdana"/>
                <a:cs typeface="Verdana"/>
              </a:rPr>
              <a:t>r</a:t>
            </a:r>
            <a:r>
              <a:rPr sz="2900" spc="40" dirty="0">
                <a:latin typeface="Verdana"/>
                <a:cs typeface="Verdana"/>
              </a:rPr>
              <a:t>t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35" dirty="0">
                <a:latin typeface="Verdana"/>
                <a:cs typeface="Verdana"/>
              </a:rPr>
              <a:t>these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90" dirty="0">
                <a:latin typeface="Verdana"/>
                <a:cs typeface="Verdana"/>
              </a:rPr>
              <a:t>r</a:t>
            </a:r>
            <a:r>
              <a:rPr sz="2900" spc="-25" dirty="0">
                <a:latin typeface="Verdana"/>
                <a:cs typeface="Verdana"/>
              </a:rPr>
              <a:t>ights,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60" dirty="0">
                <a:latin typeface="Verdana"/>
                <a:cs typeface="Verdana"/>
              </a:rPr>
              <a:t>f</a:t>
            </a:r>
            <a:r>
              <a:rPr sz="2900" spc="80" dirty="0">
                <a:latin typeface="Verdana"/>
                <a:cs typeface="Verdana"/>
              </a:rPr>
              <a:t>ocusing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105" dirty="0">
                <a:latin typeface="Verdana"/>
                <a:cs typeface="Verdana"/>
              </a:rPr>
              <a:t>on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25" dirty="0">
                <a:latin typeface="Verdana"/>
                <a:cs typeface="Verdana"/>
              </a:rPr>
              <a:t>k</a:t>
            </a:r>
            <a:r>
              <a:rPr sz="2900" spc="5" dirty="0">
                <a:latin typeface="Verdana"/>
                <a:cs typeface="Verdana"/>
              </a:rPr>
              <a:t>e</a:t>
            </a:r>
            <a:r>
              <a:rPr sz="2900" spc="-100" dirty="0">
                <a:latin typeface="Verdana"/>
                <a:cs typeface="Verdana"/>
              </a:rPr>
              <a:t>y  </a:t>
            </a:r>
            <a:r>
              <a:rPr sz="2900" spc="30" dirty="0">
                <a:latin typeface="Verdana"/>
                <a:cs typeface="Verdana"/>
              </a:rPr>
              <a:t>legislation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45" dirty="0">
                <a:latin typeface="Verdana"/>
                <a:cs typeface="Verdana"/>
              </a:rPr>
              <a:t>f</a:t>
            </a:r>
            <a:r>
              <a:rPr sz="2900" spc="-95" dirty="0">
                <a:latin typeface="Verdana"/>
                <a:cs typeface="Verdana"/>
              </a:rPr>
              <a:t>r</a:t>
            </a:r>
            <a:r>
              <a:rPr sz="2900" spc="175" dirty="0">
                <a:latin typeface="Verdana"/>
                <a:cs typeface="Verdana"/>
              </a:rPr>
              <a:t>om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75" dirty="0">
                <a:latin typeface="Verdana"/>
                <a:cs typeface="Verdana"/>
              </a:rPr>
              <a:t>the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b="1" spc="-360" dirty="0">
                <a:latin typeface="Verdana"/>
                <a:cs typeface="Verdana"/>
              </a:rPr>
              <a:t>In</a:t>
            </a:r>
            <a:r>
              <a:rPr sz="2900" b="1" spc="-100" dirty="0">
                <a:latin typeface="Verdana"/>
                <a:cs typeface="Verdana"/>
              </a:rPr>
              <a:t>dian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45" dirty="0">
                <a:latin typeface="Verdana"/>
                <a:cs typeface="Verdana"/>
              </a:rPr>
              <a:t>P</a:t>
            </a:r>
            <a:r>
              <a:rPr sz="2900" b="1" spc="-120" dirty="0">
                <a:latin typeface="Verdana"/>
                <a:cs typeface="Verdana"/>
              </a:rPr>
              <a:t>enal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35" dirty="0">
                <a:latin typeface="Verdana"/>
                <a:cs typeface="Verdana"/>
              </a:rPr>
              <a:t>C</a:t>
            </a:r>
            <a:r>
              <a:rPr sz="2900" b="1" spc="-80" dirty="0">
                <a:latin typeface="Verdana"/>
                <a:cs typeface="Verdana"/>
              </a:rPr>
              <a:t>ode</a:t>
            </a:r>
            <a:r>
              <a:rPr sz="2900" b="1" spc="-225" dirty="0">
                <a:latin typeface="Verdana"/>
                <a:cs typeface="Verdana"/>
              </a:rPr>
              <a:t> </a:t>
            </a:r>
            <a:r>
              <a:rPr sz="2900" spc="-20" dirty="0">
                <a:latin typeface="Verdana"/>
                <a:cs typeface="Verdana"/>
              </a:rPr>
              <a:t>t</a:t>
            </a:r>
            <a:r>
              <a:rPr sz="2900" spc="50" dirty="0">
                <a:latin typeface="Verdana"/>
                <a:cs typeface="Verdana"/>
              </a:rPr>
              <a:t>o  </a:t>
            </a:r>
            <a:r>
              <a:rPr sz="2900" spc="75" dirty="0">
                <a:latin typeface="Verdana"/>
                <a:cs typeface="Verdana"/>
              </a:rPr>
              <a:t>the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b="1" spc="-80" dirty="0">
                <a:latin typeface="Verdana"/>
                <a:cs typeface="Verdana"/>
              </a:rPr>
              <a:t>Ma</a:t>
            </a:r>
            <a:r>
              <a:rPr sz="2900" b="1" spc="-100" dirty="0">
                <a:latin typeface="Verdana"/>
                <a:cs typeface="Verdana"/>
              </a:rPr>
              <a:t>t</a:t>
            </a:r>
            <a:r>
              <a:rPr sz="2900" b="1" spc="-185" dirty="0">
                <a:latin typeface="Verdana"/>
                <a:cs typeface="Verdana"/>
              </a:rPr>
              <a:t>e</a:t>
            </a:r>
            <a:r>
              <a:rPr sz="2900" b="1" spc="-155" dirty="0">
                <a:latin typeface="Verdana"/>
                <a:cs typeface="Verdana"/>
              </a:rPr>
              <a:t>r</a:t>
            </a:r>
            <a:r>
              <a:rPr sz="2900" b="1" spc="-105" dirty="0">
                <a:latin typeface="Verdana"/>
                <a:cs typeface="Verdana"/>
              </a:rPr>
              <a:t>ni</a:t>
            </a:r>
            <a:r>
              <a:rPr sz="2900" b="1" spc="-120" dirty="0">
                <a:latin typeface="Verdana"/>
                <a:cs typeface="Verdana"/>
              </a:rPr>
              <a:t>t</a:t>
            </a:r>
            <a:r>
              <a:rPr sz="2900" b="1" spc="-200" dirty="0">
                <a:latin typeface="Verdana"/>
                <a:cs typeface="Verdana"/>
              </a:rPr>
              <a:t>y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55" dirty="0">
                <a:latin typeface="Verdana"/>
                <a:cs typeface="Verdana"/>
              </a:rPr>
              <a:t>Ben</a:t>
            </a:r>
            <a:r>
              <a:rPr sz="2900" b="1" spc="-110" dirty="0">
                <a:latin typeface="Verdana"/>
                <a:cs typeface="Verdana"/>
              </a:rPr>
              <a:t>e</a:t>
            </a:r>
            <a:r>
              <a:rPr sz="2900" b="1" spc="-180" dirty="0">
                <a:latin typeface="Verdana"/>
                <a:cs typeface="Verdana"/>
              </a:rPr>
              <a:t>ﬁ</a:t>
            </a:r>
            <a:r>
              <a:rPr sz="2900" b="1" spc="-150" dirty="0">
                <a:latin typeface="Verdana"/>
                <a:cs typeface="Verdana"/>
              </a:rPr>
              <a:t>ts</a:t>
            </a:r>
            <a:r>
              <a:rPr sz="2900" b="1" spc="-185" dirty="0">
                <a:latin typeface="Verdana"/>
                <a:cs typeface="Verdana"/>
              </a:rPr>
              <a:t> </a:t>
            </a:r>
            <a:r>
              <a:rPr sz="2900" b="1" spc="-80" dirty="0">
                <a:latin typeface="Verdana"/>
                <a:cs typeface="Verdana"/>
              </a:rPr>
              <a:t>A</a:t>
            </a:r>
            <a:r>
              <a:rPr sz="2900" b="1" spc="10" dirty="0">
                <a:latin typeface="Verdana"/>
                <a:cs typeface="Verdana"/>
              </a:rPr>
              <a:t>c</a:t>
            </a:r>
            <a:r>
              <a:rPr sz="2900" b="1" spc="-85" dirty="0">
                <a:latin typeface="Verdana"/>
                <a:cs typeface="Verdana"/>
              </a:rPr>
              <a:t>t</a:t>
            </a:r>
            <a:r>
              <a:rPr sz="2900" spc="-434" dirty="0">
                <a:latin typeface="Verdana"/>
                <a:cs typeface="Verdana"/>
              </a:rPr>
              <a:t>.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100" dirty="0">
                <a:latin typeface="Verdana"/>
                <a:cs typeface="Verdana"/>
              </a:rPr>
              <a:t>Unde</a:t>
            </a:r>
            <a:r>
              <a:rPr sz="2900" spc="55" dirty="0">
                <a:latin typeface="Verdana"/>
                <a:cs typeface="Verdana"/>
              </a:rPr>
              <a:t>r</a:t>
            </a:r>
            <a:r>
              <a:rPr sz="2900" spc="65" dirty="0">
                <a:latin typeface="Verdana"/>
                <a:cs typeface="Verdana"/>
              </a:rPr>
              <a:t>standing  </a:t>
            </a:r>
            <a:r>
              <a:rPr sz="2900" spc="35" dirty="0">
                <a:latin typeface="Verdana"/>
                <a:cs typeface="Verdana"/>
              </a:rPr>
              <a:t>these </a:t>
            </a:r>
            <a:r>
              <a:rPr sz="2900" spc="5" dirty="0">
                <a:latin typeface="Verdana"/>
                <a:cs typeface="Verdana"/>
              </a:rPr>
              <a:t>laws </a:t>
            </a:r>
            <a:r>
              <a:rPr sz="2900" spc="-50" dirty="0">
                <a:latin typeface="Verdana"/>
                <a:cs typeface="Verdana"/>
              </a:rPr>
              <a:t>is </a:t>
            </a:r>
            <a:r>
              <a:rPr sz="2900" spc="35" dirty="0">
                <a:latin typeface="Verdana"/>
                <a:cs typeface="Verdana"/>
              </a:rPr>
              <a:t>crucial </a:t>
            </a:r>
            <a:r>
              <a:rPr sz="2900" spc="-20" dirty="0">
                <a:latin typeface="Verdana"/>
                <a:cs typeface="Verdana"/>
              </a:rPr>
              <a:t>for </a:t>
            </a:r>
            <a:r>
              <a:rPr sz="2900" spc="95" dirty="0">
                <a:latin typeface="Verdana"/>
                <a:cs typeface="Verdana"/>
              </a:rPr>
              <a:t>promoting </a:t>
            </a:r>
            <a:r>
              <a:rPr sz="2900" spc="85" dirty="0">
                <a:latin typeface="Verdana"/>
                <a:cs typeface="Verdana"/>
              </a:rPr>
              <a:t>gender </a:t>
            </a:r>
            <a:r>
              <a:rPr sz="2900" spc="90" dirty="0">
                <a:latin typeface="Verdana"/>
                <a:cs typeface="Verdana"/>
              </a:rPr>
              <a:t> </a:t>
            </a:r>
            <a:r>
              <a:rPr sz="2900" spc="20" dirty="0">
                <a:latin typeface="Verdana"/>
                <a:cs typeface="Verdana"/>
              </a:rPr>
              <a:t>equality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100" dirty="0">
                <a:latin typeface="Verdana"/>
                <a:cs typeface="Verdana"/>
              </a:rPr>
              <a:t>and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65" dirty="0">
                <a:latin typeface="Verdana"/>
                <a:cs typeface="Verdana"/>
              </a:rPr>
              <a:t>protecting</a:t>
            </a:r>
            <a:r>
              <a:rPr sz="2900" spc="-250" dirty="0">
                <a:latin typeface="Verdana"/>
                <a:cs typeface="Verdana"/>
              </a:rPr>
              <a:t> </a:t>
            </a:r>
            <a:r>
              <a:rPr sz="2900" spc="55" dirty="0">
                <a:latin typeface="Verdana"/>
                <a:cs typeface="Verdana"/>
              </a:rPr>
              <a:t>women's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-35" dirty="0">
                <a:latin typeface="Verdana"/>
                <a:cs typeface="Verdana"/>
              </a:rPr>
              <a:t>rights.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78839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0"/>
                </a:moveTo>
                <a:lnTo>
                  <a:pt x="0" y="0"/>
                </a:lnTo>
                <a:lnTo>
                  <a:pt x="0" y="114300"/>
                </a:lnTo>
                <a:lnTo>
                  <a:pt x="7711440" y="114300"/>
                </a:lnTo>
                <a:lnTo>
                  <a:pt x="771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172" y="1580616"/>
            <a:ext cx="7886687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7551" y="2694495"/>
            <a:ext cx="6435725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6510">
              <a:lnSpc>
                <a:spcPct val="100800"/>
              </a:lnSpc>
              <a:spcBef>
                <a:spcPts val="70"/>
              </a:spcBef>
            </a:pPr>
            <a:r>
              <a:rPr sz="3000" spc="5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385" dirty="0">
                <a:latin typeface="Verdana"/>
                <a:cs typeface="Verdana"/>
              </a:rPr>
              <a:t>In</a:t>
            </a:r>
            <a:r>
              <a:rPr sz="3000" b="1" spc="-114" dirty="0">
                <a:latin typeface="Verdana"/>
                <a:cs typeface="Verdana"/>
              </a:rPr>
              <a:t>dian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65" dirty="0">
                <a:latin typeface="Verdana"/>
                <a:cs typeface="Verdana"/>
              </a:rPr>
              <a:t>P</a:t>
            </a:r>
            <a:r>
              <a:rPr sz="3000" b="1" spc="-140" dirty="0">
                <a:latin typeface="Verdana"/>
                <a:cs typeface="Verdana"/>
              </a:rPr>
              <a:t>enal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00" dirty="0">
                <a:latin typeface="Verdana"/>
                <a:cs typeface="Verdana"/>
              </a:rPr>
              <a:t>ode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375" dirty="0">
                <a:latin typeface="Verdana"/>
                <a:cs typeface="Verdana"/>
              </a:rPr>
              <a:t>(IPC)</a:t>
            </a:r>
            <a:r>
              <a:rPr sz="3000" spc="-450" dirty="0">
                <a:latin typeface="Verdana"/>
                <a:cs typeface="Verdana"/>
              </a:rPr>
              <a:t>,  </a:t>
            </a:r>
            <a:r>
              <a:rPr sz="3000" spc="60" dirty="0">
                <a:latin typeface="Verdana"/>
                <a:cs typeface="Verdana"/>
              </a:rPr>
              <a:t>ena</a:t>
            </a:r>
            <a:r>
              <a:rPr sz="3000" spc="70" dirty="0">
                <a:latin typeface="Verdana"/>
                <a:cs typeface="Verdana"/>
              </a:rPr>
              <a:t>c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90" dirty="0">
                <a:latin typeface="Verdana"/>
                <a:cs typeface="Verdana"/>
              </a:rPr>
              <a:t>ed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4" dirty="0">
                <a:latin typeface="Verdana"/>
                <a:cs typeface="Verdana"/>
              </a:rPr>
              <a:t>186</a:t>
            </a:r>
            <a:r>
              <a:rPr sz="3000" spc="-240" dirty="0">
                <a:latin typeface="Verdana"/>
                <a:cs typeface="Verdana"/>
              </a:rPr>
              <a:t>0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se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-195" dirty="0">
                <a:latin typeface="Verdana"/>
                <a:cs typeface="Verdana"/>
              </a:rPr>
              <a:t>v</a:t>
            </a:r>
            <a:r>
              <a:rPr sz="3000" spc="-40" dirty="0">
                <a:latin typeface="Verdana"/>
                <a:cs typeface="Verdana"/>
              </a:rPr>
              <a:t>es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as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the  p</a:t>
            </a:r>
            <a:r>
              <a:rPr sz="3000" spc="10" dirty="0">
                <a:latin typeface="Verdana"/>
                <a:cs typeface="Verdana"/>
              </a:rPr>
              <a:t>r</a:t>
            </a:r>
            <a:r>
              <a:rPr sz="3000" spc="35" dirty="0">
                <a:latin typeface="Verdana"/>
                <a:cs typeface="Verdana"/>
              </a:rPr>
              <a:t>ima</a:t>
            </a:r>
            <a:r>
              <a:rPr sz="3000" spc="70" dirty="0">
                <a:latin typeface="Verdana"/>
                <a:cs typeface="Verdana"/>
              </a:rPr>
              <a:t>r</a:t>
            </a:r>
            <a:r>
              <a:rPr sz="3000" spc="-150" dirty="0">
                <a:latin typeface="Verdana"/>
                <a:cs typeface="Verdana"/>
              </a:rPr>
              <a:t>y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c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50" dirty="0">
                <a:latin typeface="Verdana"/>
                <a:cs typeface="Verdana"/>
              </a:rPr>
              <a:t>iminal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c</a:t>
            </a:r>
            <a:r>
              <a:rPr sz="3000" spc="80" dirty="0">
                <a:latin typeface="Verdana"/>
                <a:cs typeface="Verdana"/>
              </a:rPr>
              <a:t>ode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95" dirty="0">
                <a:latin typeface="Verdana"/>
                <a:cs typeface="Verdana"/>
              </a:rPr>
              <a:t>India.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50" dirty="0">
                <a:latin typeface="Verdana"/>
                <a:cs typeface="Verdana"/>
              </a:rPr>
              <a:t>It  </a:t>
            </a:r>
            <a:r>
              <a:rPr sz="3000" spc="75" dirty="0">
                <a:latin typeface="Verdana"/>
                <a:cs typeface="Verdana"/>
              </a:rPr>
              <a:t>in</a:t>
            </a:r>
            <a:r>
              <a:rPr sz="3000" spc="60" dirty="0">
                <a:latin typeface="Verdana"/>
                <a:cs typeface="Verdana"/>
              </a:rPr>
              <a:t>c</a:t>
            </a:r>
            <a:r>
              <a:rPr sz="3000" spc="35" dirty="0">
                <a:latin typeface="Verdana"/>
                <a:cs typeface="Verdana"/>
              </a:rPr>
              <a:t>ludes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15" dirty="0">
                <a:latin typeface="Verdana"/>
                <a:cs typeface="Verdana"/>
              </a:rPr>
              <a:t>o</a:t>
            </a:r>
            <a:r>
              <a:rPr sz="3000" spc="-30" dirty="0">
                <a:latin typeface="Verdana"/>
                <a:cs typeface="Verdana"/>
              </a:rPr>
              <a:t>visions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add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15" dirty="0">
                <a:latin typeface="Verdana"/>
                <a:cs typeface="Verdana"/>
              </a:rPr>
              <a:t>essing  </a:t>
            </a:r>
            <a:r>
              <a:rPr sz="3000" b="1" spc="-145" dirty="0">
                <a:latin typeface="Verdana"/>
                <a:cs typeface="Verdana"/>
              </a:rPr>
              <a:t>violen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85" dirty="0">
                <a:latin typeface="Verdana"/>
                <a:cs typeface="Verdana"/>
              </a:rPr>
              <a:t>a</a:t>
            </a:r>
            <a:r>
              <a:rPr sz="3000" b="1" spc="-130" dirty="0">
                <a:latin typeface="Verdana"/>
                <a:cs typeface="Verdana"/>
              </a:rPr>
              <a:t>gainst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229" dirty="0">
                <a:latin typeface="Verdana"/>
                <a:cs typeface="Verdana"/>
              </a:rPr>
              <a:t>w</a:t>
            </a:r>
            <a:r>
              <a:rPr sz="3000" b="1" spc="-70" dirty="0">
                <a:latin typeface="Verdana"/>
                <a:cs typeface="Verdana"/>
              </a:rPr>
              <a:t>om</a:t>
            </a:r>
            <a:r>
              <a:rPr sz="3000" b="1" spc="-105" dirty="0">
                <a:latin typeface="Verdana"/>
                <a:cs typeface="Verdana"/>
              </a:rPr>
              <a:t>en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su</a:t>
            </a:r>
            <a:r>
              <a:rPr sz="3000" spc="20" dirty="0">
                <a:latin typeface="Verdana"/>
                <a:cs typeface="Verdana"/>
              </a:rPr>
              <a:t>c</a:t>
            </a:r>
            <a:r>
              <a:rPr sz="3000" spc="125" dirty="0">
                <a:latin typeface="Verdana"/>
                <a:cs typeface="Verdana"/>
              </a:rPr>
              <a:t>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as  </a:t>
            </a:r>
            <a:r>
              <a:rPr sz="3000" b="1" spc="-365" dirty="0">
                <a:latin typeface="Verdana"/>
                <a:cs typeface="Verdana"/>
              </a:rPr>
              <a:t>r</a:t>
            </a:r>
            <a:r>
              <a:rPr sz="3000" b="1" spc="-120" dirty="0">
                <a:latin typeface="Verdana"/>
                <a:cs typeface="Verdana"/>
              </a:rPr>
              <a:t>ape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and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60" dirty="0">
                <a:latin typeface="Verdana"/>
                <a:cs typeface="Verdana"/>
              </a:rPr>
              <a:t>dom</a:t>
            </a:r>
            <a:r>
              <a:rPr sz="3000" b="1" spc="-130" dirty="0">
                <a:latin typeface="Verdana"/>
                <a:cs typeface="Verdana"/>
              </a:rPr>
              <a:t>estic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45" dirty="0">
                <a:latin typeface="Verdana"/>
                <a:cs typeface="Verdana"/>
              </a:rPr>
              <a:t>violen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spc="-10" dirty="0">
                <a:latin typeface="Verdana"/>
                <a:cs typeface="Verdana"/>
              </a:rPr>
              <a:t>These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l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160" dirty="0">
                <a:latin typeface="Verdana"/>
                <a:cs typeface="Verdana"/>
              </a:rPr>
              <a:t>w</a:t>
            </a:r>
            <a:r>
              <a:rPr sz="3000" spc="-100" dirty="0">
                <a:latin typeface="Verdana"/>
                <a:cs typeface="Verdana"/>
              </a:rPr>
              <a:t>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90" dirty="0">
                <a:latin typeface="Verdana"/>
                <a:cs typeface="Verdana"/>
              </a:rPr>
              <a:t>r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essential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or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3000" spc="-65" dirty="0">
                <a:latin typeface="Verdana"/>
                <a:cs typeface="Verdana"/>
              </a:rPr>
              <a:t>sa</a:t>
            </a:r>
            <a:r>
              <a:rPr sz="3000" spc="-75" dirty="0">
                <a:latin typeface="Verdana"/>
                <a:cs typeface="Verdana"/>
              </a:rPr>
              <a:t>f</a:t>
            </a:r>
            <a:r>
              <a:rPr sz="3000" spc="45" dirty="0">
                <a:latin typeface="Verdana"/>
                <a:cs typeface="Verdana"/>
              </a:rPr>
              <a:t>egua</a:t>
            </a:r>
            <a:r>
              <a:rPr sz="3000" spc="-10" dirty="0">
                <a:latin typeface="Verdana"/>
                <a:cs typeface="Verdana"/>
              </a:rPr>
              <a:t>r</a:t>
            </a:r>
            <a:r>
              <a:rPr sz="3000" spc="114" dirty="0">
                <a:latin typeface="Verdana"/>
                <a:cs typeface="Verdana"/>
              </a:rPr>
              <a:t>ding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30" dirty="0">
                <a:latin typeface="Verdana"/>
                <a:cs typeface="Verdana"/>
              </a:rPr>
              <a:t>omen's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ights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and  </a:t>
            </a:r>
            <a:r>
              <a:rPr sz="3000" spc="20" dirty="0">
                <a:latin typeface="Verdana"/>
                <a:cs typeface="Verdana"/>
              </a:rPr>
              <a:t>ensu</a:t>
            </a:r>
            <a:r>
              <a:rPr sz="3000" spc="-15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justi</a:t>
            </a:r>
            <a:r>
              <a:rPr sz="3000" spc="-40" dirty="0">
                <a:latin typeface="Verdana"/>
                <a:cs typeface="Verdana"/>
              </a:rPr>
              <a:t>c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or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vi</a:t>
            </a:r>
            <a:r>
              <a:rPr sz="3000" dirty="0">
                <a:latin typeface="Verdana"/>
                <a:cs typeface="Verdana"/>
              </a:rPr>
              <a:t>c</a:t>
            </a:r>
            <a:r>
              <a:rPr sz="3000" spc="-55" dirty="0">
                <a:latin typeface="Verdana"/>
                <a:cs typeface="Verdana"/>
              </a:rPr>
              <a:t>tims.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8026" y="1311414"/>
            <a:ext cx="640905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790" dirty="0"/>
              <a:t>I</a:t>
            </a:r>
            <a:r>
              <a:rPr sz="3450" spc="-90" dirty="0"/>
              <a:t>n</a:t>
            </a:r>
            <a:r>
              <a:rPr sz="3450" spc="-45" dirty="0"/>
              <a:t>d</a:t>
            </a:r>
            <a:r>
              <a:rPr sz="3450" spc="-185" dirty="0"/>
              <a:t>i</a:t>
            </a:r>
            <a:r>
              <a:rPr sz="3450" spc="-215" dirty="0"/>
              <a:t>a</a:t>
            </a:r>
            <a:r>
              <a:rPr sz="3450" spc="-90" dirty="0"/>
              <a:t>n</a:t>
            </a:r>
            <a:r>
              <a:rPr sz="3450" spc="-229" dirty="0"/>
              <a:t> </a:t>
            </a:r>
            <a:r>
              <a:rPr sz="3450" spc="-65" dirty="0"/>
              <a:t>P</a:t>
            </a:r>
            <a:r>
              <a:rPr sz="3450" spc="-150" dirty="0"/>
              <a:t>e</a:t>
            </a:r>
            <a:r>
              <a:rPr sz="3450" spc="-95" dirty="0"/>
              <a:t>n</a:t>
            </a:r>
            <a:r>
              <a:rPr sz="3450" spc="-215" dirty="0"/>
              <a:t>a</a:t>
            </a:r>
            <a:r>
              <a:rPr sz="3450" spc="-180" dirty="0"/>
              <a:t>l</a:t>
            </a:r>
            <a:r>
              <a:rPr sz="3450" spc="-229" dirty="0"/>
              <a:t> </a:t>
            </a:r>
            <a:r>
              <a:rPr sz="3450" spc="-55" dirty="0"/>
              <a:t>C</a:t>
            </a:r>
            <a:r>
              <a:rPr sz="3450" spc="-145" dirty="0"/>
              <a:t>o</a:t>
            </a:r>
            <a:r>
              <a:rPr sz="3450" spc="-45" dirty="0"/>
              <a:t>d</a:t>
            </a:r>
            <a:r>
              <a:rPr sz="3450" spc="-145" dirty="0"/>
              <a:t>e</a:t>
            </a:r>
            <a:r>
              <a:rPr sz="3450" spc="-229" dirty="0"/>
              <a:t> </a:t>
            </a:r>
            <a:r>
              <a:rPr sz="3450" spc="-30" dirty="0"/>
              <a:t>O</a:t>
            </a:r>
            <a:r>
              <a:rPr sz="3450" spc="-300" dirty="0"/>
              <a:t>v</a:t>
            </a:r>
            <a:r>
              <a:rPr sz="3450" spc="-150" dirty="0"/>
              <a:t>e</a:t>
            </a:r>
            <a:r>
              <a:rPr sz="3450" spc="-215" dirty="0"/>
              <a:t>r</a:t>
            </a:r>
            <a:r>
              <a:rPr sz="3450" spc="-250" dirty="0"/>
              <a:t>v</a:t>
            </a:r>
            <a:r>
              <a:rPr sz="3450" spc="-185" dirty="0"/>
              <a:t>i</a:t>
            </a:r>
            <a:r>
              <a:rPr sz="3450" spc="-180" dirty="0"/>
              <a:t>e</a:t>
            </a:r>
            <a:r>
              <a:rPr sz="3450" spc="-204" dirty="0"/>
              <a:t>w</a:t>
            </a:r>
            <a:endParaRPr sz="3450"/>
          </a:p>
        </p:txBody>
      </p:sp>
      <p:sp>
        <p:nvSpPr>
          <p:cNvPr id="5" name="object 5"/>
          <p:cNvSpPr/>
          <p:nvPr/>
        </p:nvSpPr>
        <p:spPr>
          <a:xfrm>
            <a:off x="0" y="981227"/>
            <a:ext cx="7718425" cy="114300"/>
          </a:xfrm>
          <a:custGeom>
            <a:avLst/>
            <a:gdLst/>
            <a:ahLst/>
            <a:cxnLst/>
            <a:rect l="l" t="t" r="r" b="b"/>
            <a:pathLst>
              <a:path w="7718425" h="114300">
                <a:moveTo>
                  <a:pt x="7718192" y="0"/>
                </a:moveTo>
                <a:lnTo>
                  <a:pt x="0" y="0"/>
                </a:lnTo>
                <a:lnTo>
                  <a:pt x="0" y="114300"/>
                </a:lnTo>
                <a:lnTo>
                  <a:pt x="7718192" y="114300"/>
                </a:lnTo>
                <a:lnTo>
                  <a:pt x="771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172" y="1580616"/>
            <a:ext cx="7886687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7551" y="2694495"/>
            <a:ext cx="6421120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000" spc="5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70" dirty="0">
                <a:latin typeface="Verdana"/>
                <a:cs typeface="Verdana"/>
              </a:rPr>
              <a:t>P</a:t>
            </a:r>
            <a:r>
              <a:rPr sz="3000" b="1" spc="-265" dirty="0">
                <a:latin typeface="Verdana"/>
                <a:cs typeface="Verdana"/>
              </a:rPr>
              <a:t>r</a:t>
            </a:r>
            <a:r>
              <a:rPr sz="3000" b="1" spc="-135" dirty="0">
                <a:latin typeface="Verdana"/>
                <a:cs typeface="Verdana"/>
              </a:rPr>
              <a:t>o</a:t>
            </a:r>
            <a:r>
              <a:rPr sz="3000" b="1" spc="-145" dirty="0">
                <a:latin typeface="Verdana"/>
                <a:cs typeface="Verdana"/>
              </a:rPr>
              <a:t>t</a:t>
            </a:r>
            <a:r>
              <a:rPr sz="3000" b="1" spc="-80" dirty="0">
                <a:latin typeface="Verdana"/>
                <a:cs typeface="Verdana"/>
              </a:rPr>
              <a:t>e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14" dirty="0">
                <a:latin typeface="Verdana"/>
                <a:cs typeface="Verdana"/>
              </a:rPr>
              <a:t>tion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45" dirty="0">
                <a:latin typeface="Verdana"/>
                <a:cs typeface="Verdana"/>
              </a:rPr>
              <a:t>of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20" dirty="0">
                <a:latin typeface="Verdana"/>
                <a:cs typeface="Verdana"/>
              </a:rPr>
              <a:t>W</a:t>
            </a:r>
            <a:r>
              <a:rPr sz="3000" b="1" spc="-70" dirty="0">
                <a:latin typeface="Verdana"/>
                <a:cs typeface="Verdana"/>
              </a:rPr>
              <a:t>om</a:t>
            </a:r>
            <a:r>
              <a:rPr sz="3000" b="1" spc="-105" dirty="0">
                <a:latin typeface="Verdana"/>
                <a:cs typeface="Verdana"/>
              </a:rPr>
              <a:t>en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65" dirty="0">
                <a:latin typeface="Verdana"/>
                <a:cs typeface="Verdana"/>
              </a:rPr>
              <a:t>f</a:t>
            </a:r>
            <a:r>
              <a:rPr sz="3000" b="1" spc="-265" dirty="0">
                <a:latin typeface="Verdana"/>
                <a:cs typeface="Verdana"/>
              </a:rPr>
              <a:t>r</a:t>
            </a:r>
            <a:r>
              <a:rPr sz="3000" b="1" spc="-50" dirty="0">
                <a:latin typeface="Verdana"/>
                <a:cs typeface="Verdana"/>
              </a:rPr>
              <a:t>om  </a:t>
            </a:r>
            <a:r>
              <a:rPr sz="3000" b="1" spc="-55" dirty="0">
                <a:latin typeface="Verdana"/>
                <a:cs typeface="Verdana"/>
              </a:rPr>
              <a:t>Dom</a:t>
            </a:r>
            <a:r>
              <a:rPr sz="3000" b="1" spc="-130" dirty="0">
                <a:latin typeface="Verdana"/>
                <a:cs typeface="Verdana"/>
              </a:rPr>
              <a:t>estic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35" dirty="0">
                <a:latin typeface="Verdana"/>
                <a:cs typeface="Verdana"/>
              </a:rPr>
              <a:t>V</a:t>
            </a:r>
            <a:r>
              <a:rPr sz="3000" b="1" spc="-130" dirty="0">
                <a:latin typeface="Verdana"/>
                <a:cs typeface="Verdana"/>
              </a:rPr>
              <a:t>iolen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00" dirty="0">
                <a:latin typeface="Verdana"/>
                <a:cs typeface="Verdana"/>
              </a:rPr>
              <a:t>A</a:t>
            </a:r>
            <a:r>
              <a:rPr sz="3000" b="1" spc="-5" dirty="0">
                <a:latin typeface="Verdana"/>
                <a:cs typeface="Verdana"/>
              </a:rPr>
              <a:t>c</a:t>
            </a:r>
            <a:r>
              <a:rPr sz="3000" b="1" spc="-80" dirty="0">
                <a:latin typeface="Verdana"/>
                <a:cs typeface="Verdana"/>
              </a:rPr>
              <a:t>t  </a:t>
            </a:r>
            <a:r>
              <a:rPr sz="3000" b="1" spc="-260" dirty="0">
                <a:latin typeface="Verdana"/>
                <a:cs typeface="Verdana"/>
              </a:rPr>
              <a:t>(</a:t>
            </a:r>
            <a:r>
              <a:rPr sz="3000" b="1" spc="-409" dirty="0">
                <a:latin typeface="Verdana"/>
                <a:cs typeface="Verdana"/>
              </a:rPr>
              <a:t>P</a:t>
            </a:r>
            <a:r>
              <a:rPr sz="3000" b="1" dirty="0">
                <a:latin typeface="Verdana"/>
                <a:cs typeface="Verdana"/>
              </a:rPr>
              <a:t>W</a:t>
            </a:r>
            <a:r>
              <a:rPr sz="3000" b="1" spc="-85" dirty="0">
                <a:latin typeface="Verdana"/>
                <a:cs typeface="Verdana"/>
              </a:rPr>
              <a:t>D</a:t>
            </a:r>
            <a:r>
              <a:rPr sz="3000" b="1" spc="-220" dirty="0">
                <a:latin typeface="Verdana"/>
                <a:cs typeface="Verdana"/>
              </a:rPr>
              <a:t>V</a:t>
            </a:r>
            <a:r>
              <a:rPr sz="3000" b="1" spc="-335" dirty="0">
                <a:latin typeface="Verdana"/>
                <a:cs typeface="Verdana"/>
              </a:rPr>
              <a:t>A)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ena</a:t>
            </a:r>
            <a:r>
              <a:rPr sz="3000" spc="70" dirty="0">
                <a:latin typeface="Verdana"/>
                <a:cs typeface="Verdana"/>
              </a:rPr>
              <a:t>c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90" dirty="0">
                <a:latin typeface="Verdana"/>
                <a:cs typeface="Verdana"/>
              </a:rPr>
              <a:t>ed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15" dirty="0">
                <a:latin typeface="Verdana"/>
                <a:cs typeface="Verdana"/>
              </a:rPr>
              <a:t>2</a:t>
            </a:r>
            <a:r>
              <a:rPr sz="3000" spc="-130" dirty="0">
                <a:latin typeface="Verdana"/>
                <a:cs typeface="Verdana"/>
              </a:rPr>
              <a:t>005,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aims 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60" dirty="0">
                <a:latin typeface="Verdana"/>
                <a:cs typeface="Verdana"/>
              </a:rPr>
              <a:t>o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55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80" dirty="0">
                <a:latin typeface="Verdana"/>
                <a:cs typeface="Verdana"/>
              </a:rPr>
              <a:t>e</a:t>
            </a:r>
            <a:r>
              <a:rPr sz="3000" spc="85" dirty="0">
                <a:latin typeface="Verdana"/>
                <a:cs typeface="Verdana"/>
              </a:rPr>
              <a:t>c</a:t>
            </a:r>
            <a:r>
              <a:rPr sz="3000" spc="35" dirty="0">
                <a:latin typeface="Verdana"/>
                <a:cs typeface="Verdana"/>
              </a:rPr>
              <a:t>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114" dirty="0">
                <a:latin typeface="Verdana"/>
                <a:cs typeface="Verdana"/>
              </a:rPr>
              <a:t>omen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f</a:t>
            </a:r>
            <a:r>
              <a:rPr sz="3000" spc="-105" dirty="0">
                <a:latin typeface="Verdana"/>
                <a:cs typeface="Verdana"/>
              </a:rPr>
              <a:t>r</a:t>
            </a:r>
            <a:r>
              <a:rPr sz="3000" spc="160" dirty="0">
                <a:latin typeface="Verdana"/>
                <a:cs typeface="Verdana"/>
              </a:rPr>
              <a:t>om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60" dirty="0">
                <a:latin typeface="Verdana"/>
                <a:cs typeface="Verdana"/>
              </a:rPr>
              <a:t>dom</a:t>
            </a:r>
            <a:r>
              <a:rPr sz="3000" b="1" spc="-114" dirty="0">
                <a:latin typeface="Verdana"/>
                <a:cs typeface="Verdana"/>
              </a:rPr>
              <a:t>estic  </a:t>
            </a:r>
            <a:r>
              <a:rPr sz="3000" b="1" spc="-140" dirty="0">
                <a:latin typeface="Verdana"/>
                <a:cs typeface="Verdana"/>
              </a:rPr>
              <a:t>abuse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65" dirty="0">
                <a:latin typeface="Verdana"/>
                <a:cs typeface="Verdana"/>
              </a:rPr>
              <a:t>It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15" dirty="0">
                <a:latin typeface="Verdana"/>
                <a:cs typeface="Verdana"/>
              </a:rPr>
              <a:t>o</a:t>
            </a:r>
            <a:r>
              <a:rPr sz="3000" spc="-15" dirty="0">
                <a:latin typeface="Verdana"/>
                <a:cs typeface="Verdana"/>
              </a:rPr>
              <a:t>vides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legal  </a:t>
            </a:r>
            <a:r>
              <a:rPr sz="3000" spc="-40" dirty="0">
                <a:latin typeface="Verdana"/>
                <a:cs typeface="Verdana"/>
              </a:rPr>
              <a:t>f</a:t>
            </a:r>
            <a:r>
              <a:rPr sz="3000" spc="-225" dirty="0">
                <a:latin typeface="Verdana"/>
                <a:cs typeface="Verdana"/>
              </a:rPr>
              <a:t>r</a:t>
            </a:r>
            <a:r>
              <a:rPr sz="3000" spc="90" dirty="0">
                <a:latin typeface="Verdana"/>
                <a:cs typeface="Verdana"/>
              </a:rPr>
              <a:t>am</a:t>
            </a:r>
            <a:r>
              <a:rPr sz="3000" spc="40" dirty="0">
                <a:latin typeface="Verdana"/>
                <a:cs typeface="Verdana"/>
              </a:rPr>
              <a:t>e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-10" dirty="0">
                <a:latin typeface="Verdana"/>
                <a:cs typeface="Verdana"/>
              </a:rPr>
              <a:t>o</a:t>
            </a:r>
            <a:r>
              <a:rPr sz="3000" spc="-35" dirty="0">
                <a:latin typeface="Verdana"/>
                <a:cs typeface="Verdana"/>
              </a:rPr>
              <a:t>r</a:t>
            </a:r>
            <a:r>
              <a:rPr sz="3000" spc="25" dirty="0">
                <a:latin typeface="Verdana"/>
                <a:cs typeface="Verdana"/>
              </a:rPr>
              <a:t>k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or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114" dirty="0">
                <a:latin typeface="Verdana"/>
                <a:cs typeface="Verdana"/>
              </a:rPr>
              <a:t>omen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60" dirty="0">
                <a:latin typeface="Verdana"/>
                <a:cs typeface="Verdana"/>
              </a:rPr>
              <a:t>o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seek 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55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80" dirty="0">
                <a:latin typeface="Verdana"/>
                <a:cs typeface="Verdana"/>
              </a:rPr>
              <a:t>e</a:t>
            </a:r>
            <a:r>
              <a:rPr sz="3000" spc="85" dirty="0">
                <a:latin typeface="Verdana"/>
                <a:cs typeface="Verdana"/>
              </a:rPr>
              <a:t>c</a:t>
            </a:r>
            <a:r>
              <a:rPr sz="3000" spc="50" dirty="0">
                <a:latin typeface="Verdana"/>
                <a:cs typeface="Verdana"/>
              </a:rPr>
              <a:t>tion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and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-5" dirty="0">
                <a:latin typeface="Verdana"/>
                <a:cs typeface="Verdana"/>
              </a:rPr>
              <a:t>elief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f</a:t>
            </a:r>
            <a:r>
              <a:rPr sz="3000" spc="-105" dirty="0">
                <a:latin typeface="Verdana"/>
                <a:cs typeface="Verdana"/>
              </a:rPr>
              <a:t>r</a:t>
            </a:r>
            <a:r>
              <a:rPr sz="3000" spc="160" dirty="0">
                <a:latin typeface="Verdana"/>
                <a:cs typeface="Verdana"/>
              </a:rPr>
              <a:t>om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violent  </a:t>
            </a:r>
            <a:r>
              <a:rPr sz="3000" spc="150" dirty="0">
                <a:latin typeface="Verdana"/>
                <a:cs typeface="Verdana"/>
              </a:rPr>
              <a:t>p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25" dirty="0">
                <a:latin typeface="Verdana"/>
                <a:cs typeface="Verdana"/>
              </a:rPr>
              <a:t>tne</a:t>
            </a:r>
            <a:r>
              <a:rPr sz="3000" spc="10" dirty="0">
                <a:latin typeface="Verdana"/>
                <a:cs typeface="Verdana"/>
              </a:rPr>
              <a:t>r</a:t>
            </a:r>
            <a:r>
              <a:rPr sz="3000" spc="-280" dirty="0">
                <a:latin typeface="Verdana"/>
                <a:cs typeface="Verdana"/>
              </a:rPr>
              <a:t>s,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100" dirty="0">
                <a:latin typeface="Verdana"/>
                <a:cs typeface="Verdana"/>
              </a:rPr>
              <a:t>omoting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their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220" dirty="0">
                <a:latin typeface="Verdana"/>
                <a:cs typeface="Verdana"/>
              </a:rPr>
              <a:t>sa</a:t>
            </a:r>
            <a:r>
              <a:rPr sz="3000" b="1" spc="-170" dirty="0">
                <a:latin typeface="Verdana"/>
                <a:cs typeface="Verdana"/>
              </a:rPr>
              <a:t>f</a:t>
            </a:r>
            <a:r>
              <a:rPr sz="3000" b="1" spc="-135" dirty="0">
                <a:latin typeface="Verdana"/>
                <a:cs typeface="Verdana"/>
              </a:rPr>
              <a:t>e</a:t>
            </a:r>
            <a:r>
              <a:rPr sz="3000" b="1" spc="-120" dirty="0">
                <a:latin typeface="Verdana"/>
                <a:cs typeface="Verdana"/>
              </a:rPr>
              <a:t>t</a:t>
            </a:r>
            <a:r>
              <a:rPr sz="3000" b="1" spc="-150" dirty="0">
                <a:latin typeface="Verdana"/>
                <a:cs typeface="Verdana"/>
              </a:rPr>
              <a:t>y  </a:t>
            </a:r>
            <a:r>
              <a:rPr sz="3000" spc="85" dirty="0">
                <a:latin typeface="Verdana"/>
                <a:cs typeface="Verdana"/>
              </a:rPr>
              <a:t>and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95" dirty="0">
                <a:latin typeface="Verdana"/>
                <a:cs typeface="Verdana"/>
              </a:rPr>
              <a:t>digni</a:t>
            </a:r>
            <a:r>
              <a:rPr sz="3000" b="1" spc="-110" dirty="0">
                <a:latin typeface="Verdana"/>
                <a:cs typeface="Verdana"/>
              </a:rPr>
              <a:t>t</a:t>
            </a:r>
            <a:r>
              <a:rPr sz="3000" b="1" spc="-220" dirty="0">
                <a:latin typeface="Verdana"/>
                <a:cs typeface="Verdana"/>
              </a:rPr>
              <a:t>y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within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home.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8026" y="1330464"/>
            <a:ext cx="4784090" cy="7810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5"/>
              </a:spcBef>
            </a:pPr>
            <a:r>
              <a:rPr sz="2700" spc="-60" dirty="0"/>
              <a:t>P</a:t>
            </a:r>
            <a:r>
              <a:rPr sz="2700" spc="-235" dirty="0"/>
              <a:t>r</a:t>
            </a:r>
            <a:r>
              <a:rPr sz="2700" spc="-114" dirty="0"/>
              <a:t>o</a:t>
            </a:r>
            <a:r>
              <a:rPr sz="2700" spc="-135" dirty="0"/>
              <a:t>t</a:t>
            </a:r>
            <a:r>
              <a:rPr sz="2700" spc="-114" dirty="0"/>
              <a:t>e</a:t>
            </a:r>
            <a:r>
              <a:rPr sz="2700" spc="-5" dirty="0"/>
              <a:t>c</a:t>
            </a:r>
            <a:r>
              <a:rPr sz="2700" spc="-90" dirty="0"/>
              <a:t>t</a:t>
            </a:r>
            <a:r>
              <a:rPr sz="2700" spc="-150" dirty="0"/>
              <a:t>i</a:t>
            </a:r>
            <a:r>
              <a:rPr sz="2700" spc="-114" dirty="0"/>
              <a:t>o</a:t>
            </a:r>
            <a:r>
              <a:rPr sz="2700" spc="-70" dirty="0"/>
              <a:t>n</a:t>
            </a:r>
            <a:r>
              <a:rPr sz="2700" spc="-180" dirty="0"/>
              <a:t> </a:t>
            </a:r>
            <a:r>
              <a:rPr sz="2700" spc="-114" dirty="0"/>
              <a:t>o</a:t>
            </a:r>
            <a:r>
              <a:rPr sz="2700" spc="-145" dirty="0"/>
              <a:t>f</a:t>
            </a:r>
            <a:r>
              <a:rPr sz="2700" spc="-180" dirty="0"/>
              <a:t> </a:t>
            </a:r>
            <a:r>
              <a:rPr sz="2700" spc="-100" dirty="0"/>
              <a:t>W</a:t>
            </a:r>
            <a:r>
              <a:rPr sz="2700" spc="-114" dirty="0"/>
              <a:t>o</a:t>
            </a:r>
            <a:r>
              <a:rPr sz="2700" spc="-10" dirty="0"/>
              <a:t>m</a:t>
            </a:r>
            <a:r>
              <a:rPr sz="2700" spc="-114" dirty="0"/>
              <a:t>e</a:t>
            </a:r>
            <a:r>
              <a:rPr sz="2700" spc="-70" dirty="0"/>
              <a:t>n</a:t>
            </a:r>
            <a:r>
              <a:rPr sz="2700" spc="-180" dirty="0"/>
              <a:t> </a:t>
            </a:r>
            <a:r>
              <a:rPr sz="2700" spc="-145" dirty="0"/>
              <a:t>f</a:t>
            </a:r>
            <a:r>
              <a:rPr sz="2700" spc="-235" dirty="0"/>
              <a:t>r</a:t>
            </a:r>
            <a:r>
              <a:rPr sz="2700" spc="-114" dirty="0"/>
              <a:t>o</a:t>
            </a:r>
            <a:r>
              <a:rPr sz="2700" spc="-5" dirty="0"/>
              <a:t>m  </a:t>
            </a:r>
            <a:r>
              <a:rPr sz="2700" spc="-10" dirty="0"/>
              <a:t>D</a:t>
            </a:r>
            <a:r>
              <a:rPr sz="2700" spc="-114" dirty="0"/>
              <a:t>o</a:t>
            </a:r>
            <a:r>
              <a:rPr sz="2700" spc="-10" dirty="0"/>
              <a:t>m</a:t>
            </a:r>
            <a:r>
              <a:rPr sz="2700" spc="-114" dirty="0"/>
              <a:t>e</a:t>
            </a:r>
            <a:r>
              <a:rPr sz="2700" spc="-215" dirty="0"/>
              <a:t>s</a:t>
            </a:r>
            <a:r>
              <a:rPr sz="2700" spc="-90" dirty="0"/>
              <a:t>t</a:t>
            </a:r>
            <a:r>
              <a:rPr sz="2700" spc="-150" dirty="0"/>
              <a:t>i</a:t>
            </a:r>
            <a:r>
              <a:rPr sz="2700" spc="-20" dirty="0"/>
              <a:t>c</a:t>
            </a:r>
            <a:r>
              <a:rPr sz="2700" spc="-180" dirty="0"/>
              <a:t> </a:t>
            </a:r>
            <a:r>
              <a:rPr sz="2700" spc="-120" dirty="0"/>
              <a:t>V</a:t>
            </a:r>
            <a:r>
              <a:rPr sz="2700" spc="-150" dirty="0"/>
              <a:t>i</a:t>
            </a:r>
            <a:r>
              <a:rPr sz="2700" spc="-114" dirty="0"/>
              <a:t>o</a:t>
            </a:r>
            <a:r>
              <a:rPr sz="2700" spc="-150" dirty="0"/>
              <a:t>l</a:t>
            </a:r>
            <a:r>
              <a:rPr sz="2700" spc="-114" dirty="0"/>
              <a:t>e</a:t>
            </a:r>
            <a:r>
              <a:rPr sz="2700" spc="-70" dirty="0"/>
              <a:t>n</a:t>
            </a:r>
            <a:r>
              <a:rPr sz="2700" spc="-45" dirty="0"/>
              <a:t>c</a:t>
            </a:r>
            <a:r>
              <a:rPr sz="2700" spc="-110" dirty="0"/>
              <a:t>e</a:t>
            </a:r>
            <a:r>
              <a:rPr sz="2700" spc="-180" dirty="0"/>
              <a:t> </a:t>
            </a:r>
            <a:r>
              <a:rPr sz="2700" spc="-85" dirty="0"/>
              <a:t>A</a:t>
            </a:r>
            <a:r>
              <a:rPr sz="2700" spc="-5" dirty="0"/>
              <a:t>c</a:t>
            </a:r>
            <a:r>
              <a:rPr sz="2700" spc="-85" dirty="0"/>
              <a:t>t</a:t>
            </a:r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0" y="981227"/>
            <a:ext cx="7718425" cy="114300"/>
          </a:xfrm>
          <a:custGeom>
            <a:avLst/>
            <a:gdLst/>
            <a:ahLst/>
            <a:cxnLst/>
            <a:rect l="l" t="t" r="r" b="b"/>
            <a:pathLst>
              <a:path w="7718425" h="114300">
                <a:moveTo>
                  <a:pt x="7718192" y="0"/>
                </a:moveTo>
                <a:lnTo>
                  <a:pt x="0" y="0"/>
                </a:lnTo>
                <a:lnTo>
                  <a:pt x="0" y="114300"/>
                </a:lnTo>
                <a:lnTo>
                  <a:pt x="7718192" y="114300"/>
                </a:lnTo>
                <a:lnTo>
                  <a:pt x="771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63"/>
            <a:ext cx="18281650" cy="10285730"/>
            <a:chOff x="0" y="2163"/>
            <a:chExt cx="18281650" cy="10285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440" y="2163"/>
              <a:ext cx="9953625" cy="102848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60"/>
              <a:ext cx="8424545" cy="10280650"/>
            </a:xfrm>
            <a:custGeom>
              <a:avLst/>
              <a:gdLst/>
              <a:ahLst/>
              <a:cxnLst/>
              <a:rect l="l" t="t" r="r" b="b"/>
              <a:pathLst>
                <a:path w="8424545" h="10280650">
                  <a:moveTo>
                    <a:pt x="0" y="10280402"/>
                  </a:moveTo>
                  <a:lnTo>
                    <a:pt x="8424455" y="10280402"/>
                  </a:lnTo>
                  <a:lnTo>
                    <a:pt x="8424455" y="0"/>
                  </a:lnTo>
                  <a:lnTo>
                    <a:pt x="0" y="0"/>
                  </a:lnTo>
                  <a:lnTo>
                    <a:pt x="0" y="10280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5227" y="3702570"/>
            <a:ext cx="6412230" cy="43935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2850" spc="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85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50" b="1" spc="-2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b="1" spc="-30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850" b="1" spc="-140" dirty="0">
                <a:solidFill>
                  <a:srgbClr val="FFFFFF"/>
                </a:solidFill>
                <a:latin typeface="Verdana"/>
                <a:cs typeface="Verdana"/>
              </a:rPr>
              <a:t>ual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850" b="1" spc="-3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-160" dirty="0">
                <a:solidFill>
                  <a:srgbClr val="FFFFFF"/>
                </a:solidFill>
                <a:latin typeface="Verdana"/>
                <a:cs typeface="Verdana"/>
              </a:rPr>
              <a:t>assm</a:t>
            </a:r>
            <a:r>
              <a:rPr sz="2850" b="1" spc="-100" dirty="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4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b="1" spc="-70" dirty="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sz="2850" b="1" spc="-75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2850" b="1" spc="-13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b="1" spc="-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b="1" spc="-1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-114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50" b="1" spc="-125" dirty="0">
                <a:solidFill>
                  <a:srgbClr val="FFFFFF"/>
                </a:solidFill>
                <a:latin typeface="Verdana"/>
                <a:cs typeface="Verdana"/>
              </a:rPr>
              <a:t>pla</a:t>
            </a:r>
            <a:r>
              <a:rPr sz="2850" b="1" spc="-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50" b="1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25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50" b="1" spc="-3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50" b="1" spc="-2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b="1" spc="-2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ention,  </a:t>
            </a:r>
            <a:r>
              <a:rPr sz="2850" b="1" spc="-6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50" b="1" spc="-2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-110" dirty="0">
                <a:solidFill>
                  <a:srgbClr val="FFFFFF"/>
                </a:solidFill>
                <a:latin typeface="Verdana"/>
                <a:cs typeface="Verdana"/>
              </a:rPr>
              <a:t>ohibition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850" b="1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145" dirty="0">
                <a:solidFill>
                  <a:srgbClr val="FFFFFF"/>
                </a:solidFill>
                <a:latin typeface="Verdana"/>
                <a:cs typeface="Verdana"/>
              </a:rPr>
              <a:t>Red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-245" dirty="0">
                <a:solidFill>
                  <a:srgbClr val="FFFFFF"/>
                </a:solidFill>
                <a:latin typeface="Verdana"/>
                <a:cs typeface="Verdana"/>
              </a:rPr>
              <a:t>essal)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50" b="1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50" spc="-42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850" spc="-204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850" spc="-340" dirty="0">
                <a:solidFill>
                  <a:srgbClr val="FFFFFF"/>
                </a:solidFill>
                <a:latin typeface="Verdana"/>
                <a:cs typeface="Verdana"/>
              </a:rPr>
              <a:t>013,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25" dirty="0">
                <a:solidFill>
                  <a:srgbClr val="FFFFFF"/>
                </a:solidFill>
                <a:latin typeface="Verdana"/>
                <a:cs typeface="Verdana"/>
              </a:rPr>
              <a:t>aims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50" spc="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5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5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65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2850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5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65" dirty="0">
                <a:solidFill>
                  <a:srgbClr val="FFFFFF"/>
                </a:solidFill>
                <a:latin typeface="Verdana"/>
                <a:cs typeface="Verdana"/>
              </a:rPr>
              <a:t>king  </a:t>
            </a:r>
            <a:r>
              <a:rPr sz="2850" spc="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50" spc="-80" dirty="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sz="2850" spc="-1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100" dirty="0">
                <a:solidFill>
                  <a:srgbClr val="FFFFFF"/>
                </a:solidFill>
                <a:latin typeface="Verdana"/>
                <a:cs typeface="Verdana"/>
              </a:rPr>
              <a:t>onment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50" spc="-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dirty="0">
                <a:solidFill>
                  <a:srgbClr val="FFFFFF"/>
                </a:solidFill>
                <a:latin typeface="Verdana"/>
                <a:cs typeface="Verdana"/>
              </a:rPr>
              <a:t>omen.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145" dirty="0">
                <a:solidFill>
                  <a:srgbClr val="FFFFFF"/>
                </a:solidFill>
                <a:latin typeface="Verdana"/>
                <a:cs typeface="Verdana"/>
              </a:rPr>
              <a:t>It  </a:t>
            </a:r>
            <a:r>
              <a:rPr sz="2850" spc="90" dirty="0">
                <a:solidFill>
                  <a:srgbClr val="FFFFFF"/>
                </a:solidFill>
                <a:latin typeface="Verdana"/>
                <a:cs typeface="Verdana"/>
              </a:rPr>
              <a:t>manda</a:t>
            </a:r>
            <a:r>
              <a:rPr sz="285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50" spc="-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25" dirty="0">
                <a:solidFill>
                  <a:srgbClr val="FFFFFF"/>
                </a:solidFill>
                <a:latin typeface="Verdana"/>
                <a:cs typeface="Verdana"/>
              </a:rPr>
              <a:t>ganizations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50" spc="40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2850" spc="5" dirty="0">
                <a:solidFill>
                  <a:srgbClr val="FFFFFF"/>
                </a:solidFill>
                <a:latin typeface="Verdana"/>
                <a:cs typeface="Verdana"/>
              </a:rPr>
              <a:t>establish </a:t>
            </a:r>
            <a:r>
              <a:rPr sz="2850" b="1" spc="-100" dirty="0">
                <a:solidFill>
                  <a:srgbClr val="FFFFFF"/>
                </a:solidFill>
                <a:latin typeface="Verdana"/>
                <a:cs typeface="Verdana"/>
              </a:rPr>
              <a:t>complaint </a:t>
            </a:r>
            <a:r>
              <a:rPr sz="2850" b="1" spc="-114" dirty="0">
                <a:solidFill>
                  <a:srgbClr val="FFFFFF"/>
                </a:solidFill>
                <a:latin typeface="Verdana"/>
                <a:cs typeface="Verdana"/>
              </a:rPr>
              <a:t>mechanisms </a:t>
            </a:r>
            <a:r>
              <a:rPr sz="28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Verdana"/>
                <a:cs typeface="Verdana"/>
              </a:rPr>
              <a:t>ensu</a:t>
            </a:r>
            <a:r>
              <a:rPr sz="2850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-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4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spc="110" dirty="0">
                <a:solidFill>
                  <a:srgbClr val="FFFFFF"/>
                </a:solidFill>
                <a:latin typeface="Verdana"/>
                <a:cs typeface="Verdana"/>
              </a:rPr>
              <a:t>omen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5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15" dirty="0">
                <a:solidFill>
                  <a:srgbClr val="FFFFFF"/>
                </a:solidFill>
                <a:latin typeface="Verdana"/>
                <a:cs typeface="Verdana"/>
              </a:rPr>
              <a:t>k  </a:t>
            </a:r>
            <a:r>
              <a:rPr sz="2850" spc="70" dirty="0">
                <a:solidFill>
                  <a:srgbClr val="FFFFFF"/>
                </a:solidFill>
                <a:latin typeface="Verdana"/>
                <a:cs typeface="Verdana"/>
              </a:rPr>
              <a:t>without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85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spc="-5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4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850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spc="30" dirty="0">
                <a:solidFill>
                  <a:srgbClr val="FFFFFF"/>
                </a:solidFill>
                <a:latin typeface="Verdana"/>
                <a:cs typeface="Verdana"/>
              </a:rPr>
              <a:t>assment</a:t>
            </a:r>
            <a:r>
              <a:rPr sz="28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Verdana"/>
                <a:cs typeface="Verdana"/>
              </a:rPr>
              <a:t>or  </a:t>
            </a:r>
            <a:r>
              <a:rPr sz="2850" spc="5" dirty="0">
                <a:solidFill>
                  <a:srgbClr val="FFFFFF"/>
                </a:solidFill>
                <a:latin typeface="Verdana"/>
                <a:cs typeface="Verdana"/>
              </a:rPr>
              <a:t>discrimination.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4632" y="2154770"/>
            <a:ext cx="5814060" cy="7810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5"/>
              </a:spcBef>
            </a:pPr>
            <a:r>
              <a:rPr sz="2700" spc="-225" dirty="0">
                <a:solidFill>
                  <a:srgbClr val="FFFFFF"/>
                </a:solidFill>
              </a:rPr>
              <a:t>S</a:t>
            </a:r>
            <a:r>
              <a:rPr sz="2700" spc="-155" dirty="0">
                <a:solidFill>
                  <a:srgbClr val="FFFFFF"/>
                </a:solidFill>
              </a:rPr>
              <a:t>e</a:t>
            </a:r>
            <a:r>
              <a:rPr sz="2700" spc="-285" dirty="0">
                <a:solidFill>
                  <a:srgbClr val="FFFFFF"/>
                </a:solidFill>
              </a:rPr>
              <a:t>x</a:t>
            </a:r>
            <a:r>
              <a:rPr sz="2700" spc="-85" dirty="0">
                <a:solidFill>
                  <a:srgbClr val="FFFFFF"/>
                </a:solidFill>
              </a:rPr>
              <a:t>u</a:t>
            </a:r>
            <a:r>
              <a:rPr sz="2700" spc="-170" dirty="0">
                <a:solidFill>
                  <a:srgbClr val="FFFFFF"/>
                </a:solidFill>
              </a:rPr>
              <a:t>a</a:t>
            </a:r>
            <a:r>
              <a:rPr sz="2700" spc="-145" dirty="0">
                <a:solidFill>
                  <a:srgbClr val="FFFFFF"/>
                </a:solidFill>
              </a:rPr>
              <a:t>l</a:t>
            </a:r>
            <a:r>
              <a:rPr sz="2700" spc="-180" dirty="0">
                <a:solidFill>
                  <a:srgbClr val="FFFFFF"/>
                </a:solidFill>
              </a:rPr>
              <a:t> </a:t>
            </a:r>
            <a:r>
              <a:rPr sz="2700" spc="-75" dirty="0">
                <a:solidFill>
                  <a:srgbClr val="FFFFFF"/>
                </a:solidFill>
              </a:rPr>
              <a:t>H</a:t>
            </a:r>
            <a:r>
              <a:rPr sz="2700" spc="-170" dirty="0">
                <a:solidFill>
                  <a:srgbClr val="FFFFFF"/>
                </a:solidFill>
              </a:rPr>
              <a:t>a</a:t>
            </a:r>
            <a:r>
              <a:rPr sz="2700" spc="-325" dirty="0">
                <a:solidFill>
                  <a:srgbClr val="FFFFFF"/>
                </a:solidFill>
              </a:rPr>
              <a:t>r</a:t>
            </a:r>
            <a:r>
              <a:rPr sz="2700" spc="-170" dirty="0">
                <a:solidFill>
                  <a:srgbClr val="FFFFFF"/>
                </a:solidFill>
              </a:rPr>
              <a:t>a</a:t>
            </a:r>
            <a:r>
              <a:rPr sz="2700" spc="-215" dirty="0">
                <a:solidFill>
                  <a:srgbClr val="FFFFFF"/>
                </a:solidFill>
              </a:rPr>
              <a:t>ss</a:t>
            </a:r>
            <a:r>
              <a:rPr sz="2700" spc="-10" dirty="0">
                <a:solidFill>
                  <a:srgbClr val="FFFFFF"/>
                </a:solidFill>
              </a:rPr>
              <a:t>m</a:t>
            </a:r>
            <a:r>
              <a:rPr sz="2700" spc="-114" dirty="0">
                <a:solidFill>
                  <a:srgbClr val="FFFFFF"/>
                </a:solidFill>
              </a:rPr>
              <a:t>e</a:t>
            </a:r>
            <a:r>
              <a:rPr sz="2700" spc="-75" dirty="0">
                <a:solidFill>
                  <a:srgbClr val="FFFFFF"/>
                </a:solidFill>
              </a:rPr>
              <a:t>n</a:t>
            </a:r>
            <a:r>
              <a:rPr sz="2700" spc="-85" dirty="0">
                <a:solidFill>
                  <a:srgbClr val="FFFFFF"/>
                </a:solidFill>
              </a:rPr>
              <a:t>t</a:t>
            </a:r>
            <a:r>
              <a:rPr sz="2700" spc="-180" dirty="0">
                <a:solidFill>
                  <a:srgbClr val="FFFFFF"/>
                </a:solidFill>
              </a:rPr>
              <a:t> </a:t>
            </a:r>
            <a:r>
              <a:rPr sz="2700" spc="-114" dirty="0">
                <a:solidFill>
                  <a:srgbClr val="FFFFFF"/>
                </a:solidFill>
              </a:rPr>
              <a:t>o</a:t>
            </a:r>
            <a:r>
              <a:rPr sz="2700" spc="-145" dirty="0">
                <a:solidFill>
                  <a:srgbClr val="FFFFFF"/>
                </a:solidFill>
              </a:rPr>
              <a:t>f</a:t>
            </a:r>
            <a:r>
              <a:rPr sz="2700" spc="-180" dirty="0">
                <a:solidFill>
                  <a:srgbClr val="FFFFFF"/>
                </a:solidFill>
              </a:rPr>
              <a:t> </a:t>
            </a:r>
            <a:r>
              <a:rPr sz="2700" spc="-100" dirty="0">
                <a:solidFill>
                  <a:srgbClr val="FFFFFF"/>
                </a:solidFill>
              </a:rPr>
              <a:t>W</a:t>
            </a:r>
            <a:r>
              <a:rPr sz="2700" spc="-114" dirty="0">
                <a:solidFill>
                  <a:srgbClr val="FFFFFF"/>
                </a:solidFill>
              </a:rPr>
              <a:t>o</a:t>
            </a:r>
            <a:r>
              <a:rPr sz="2700" spc="-10" dirty="0">
                <a:solidFill>
                  <a:srgbClr val="FFFFFF"/>
                </a:solidFill>
              </a:rPr>
              <a:t>m</a:t>
            </a:r>
            <a:r>
              <a:rPr sz="2700" spc="-114" dirty="0">
                <a:solidFill>
                  <a:srgbClr val="FFFFFF"/>
                </a:solidFill>
              </a:rPr>
              <a:t>e</a:t>
            </a:r>
            <a:r>
              <a:rPr sz="2700" spc="-70" dirty="0">
                <a:solidFill>
                  <a:srgbClr val="FFFFFF"/>
                </a:solidFill>
              </a:rPr>
              <a:t>n</a:t>
            </a:r>
            <a:r>
              <a:rPr sz="2700" spc="-180" dirty="0">
                <a:solidFill>
                  <a:srgbClr val="FFFFFF"/>
                </a:solidFill>
              </a:rPr>
              <a:t> </a:t>
            </a:r>
            <a:r>
              <a:rPr sz="2700" spc="-170" dirty="0">
                <a:solidFill>
                  <a:srgbClr val="FFFFFF"/>
                </a:solidFill>
              </a:rPr>
              <a:t>a</a:t>
            </a:r>
            <a:r>
              <a:rPr sz="2700" spc="-70" dirty="0">
                <a:solidFill>
                  <a:srgbClr val="FFFFFF"/>
                </a:solidFill>
              </a:rPr>
              <a:t>t  </a:t>
            </a:r>
            <a:r>
              <a:rPr sz="2700" spc="-114" dirty="0">
                <a:solidFill>
                  <a:srgbClr val="FFFFFF"/>
                </a:solidFill>
              </a:rPr>
              <a:t>Workplace</a:t>
            </a:r>
            <a:endParaRPr sz="27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172" y="1580616"/>
            <a:ext cx="7886687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7551" y="2694495"/>
            <a:ext cx="6240780" cy="41687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0"/>
              </a:spcBef>
            </a:pPr>
            <a:r>
              <a:rPr sz="3000" spc="5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00" dirty="0">
                <a:latin typeface="Verdana"/>
                <a:cs typeface="Verdana"/>
              </a:rPr>
              <a:t>Ma</a:t>
            </a:r>
            <a:r>
              <a:rPr sz="3000" b="1" spc="-114" dirty="0">
                <a:latin typeface="Verdana"/>
                <a:cs typeface="Verdana"/>
              </a:rPr>
              <a:t>t</a:t>
            </a:r>
            <a:r>
              <a:rPr sz="3000" b="1" spc="-204" dirty="0">
                <a:latin typeface="Verdana"/>
                <a:cs typeface="Verdana"/>
              </a:rPr>
              <a:t>e</a:t>
            </a:r>
            <a:r>
              <a:rPr sz="3000" b="1" spc="-170" dirty="0">
                <a:latin typeface="Verdana"/>
                <a:cs typeface="Verdana"/>
              </a:rPr>
              <a:t>r</a:t>
            </a:r>
            <a:r>
              <a:rPr sz="3000" b="1" spc="-120" dirty="0">
                <a:latin typeface="Verdana"/>
                <a:cs typeface="Verdana"/>
              </a:rPr>
              <a:t>ni</a:t>
            </a:r>
            <a:r>
              <a:rPr sz="3000" b="1" spc="-135" dirty="0">
                <a:latin typeface="Verdana"/>
                <a:cs typeface="Verdana"/>
              </a:rPr>
              <a:t>t</a:t>
            </a:r>
            <a:r>
              <a:rPr sz="3000" b="1" spc="-220" dirty="0">
                <a:latin typeface="Verdana"/>
                <a:cs typeface="Verdana"/>
              </a:rPr>
              <a:t>y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75" dirty="0">
                <a:latin typeface="Verdana"/>
                <a:cs typeface="Verdana"/>
              </a:rPr>
              <a:t>Ben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200" dirty="0">
                <a:latin typeface="Verdana"/>
                <a:cs typeface="Verdana"/>
              </a:rPr>
              <a:t>ﬁ</a:t>
            </a:r>
            <a:r>
              <a:rPr sz="3000" b="1" spc="-165" dirty="0">
                <a:latin typeface="Verdana"/>
                <a:cs typeface="Verdana"/>
              </a:rPr>
              <a:t>ts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00" dirty="0">
                <a:latin typeface="Verdana"/>
                <a:cs typeface="Verdana"/>
              </a:rPr>
              <a:t>A</a:t>
            </a:r>
            <a:r>
              <a:rPr sz="3000" b="1" spc="-5" dirty="0">
                <a:latin typeface="Verdana"/>
                <a:cs typeface="Verdana"/>
              </a:rPr>
              <a:t>c</a:t>
            </a:r>
            <a:r>
              <a:rPr sz="3000" b="1" spc="-95" dirty="0">
                <a:latin typeface="Verdana"/>
                <a:cs typeface="Verdana"/>
              </a:rPr>
              <a:t>t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405" dirty="0">
                <a:latin typeface="Verdana"/>
                <a:cs typeface="Verdana"/>
              </a:rPr>
              <a:t>1961, 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15" dirty="0">
                <a:latin typeface="Verdana"/>
                <a:cs typeface="Verdana"/>
              </a:rPr>
              <a:t>o</a:t>
            </a:r>
            <a:r>
              <a:rPr sz="3000" spc="-15" dirty="0">
                <a:latin typeface="Verdana"/>
                <a:cs typeface="Verdana"/>
              </a:rPr>
              <a:t>vides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ma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-35" dirty="0">
                <a:latin typeface="Verdana"/>
                <a:cs typeface="Verdana"/>
              </a:rPr>
              <a:t>e</a:t>
            </a:r>
            <a:r>
              <a:rPr sz="3000" spc="-50" dirty="0">
                <a:latin typeface="Verdana"/>
                <a:cs typeface="Verdana"/>
              </a:rPr>
              <a:t>r</a:t>
            </a:r>
            <a:r>
              <a:rPr sz="3000" spc="50" dirty="0">
                <a:latin typeface="Verdana"/>
                <a:cs typeface="Verdana"/>
              </a:rPr>
              <a:t>ni</a:t>
            </a:r>
            <a:r>
              <a:rPr sz="3000" spc="15" dirty="0">
                <a:latin typeface="Verdana"/>
                <a:cs typeface="Verdana"/>
              </a:rPr>
              <a:t>t</a:t>
            </a:r>
            <a:r>
              <a:rPr sz="3000" spc="-150" dirty="0">
                <a:latin typeface="Verdana"/>
                <a:cs typeface="Verdana"/>
              </a:rPr>
              <a:t>y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l</a:t>
            </a:r>
            <a:r>
              <a:rPr sz="3000" spc="-40" dirty="0">
                <a:latin typeface="Verdana"/>
                <a:cs typeface="Verdana"/>
              </a:rPr>
              <a:t>e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195" dirty="0">
                <a:latin typeface="Verdana"/>
                <a:cs typeface="Verdana"/>
              </a:rPr>
              <a:t>v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and  </a:t>
            </a:r>
            <a:r>
              <a:rPr sz="3000" spc="85" dirty="0">
                <a:latin typeface="Verdana"/>
                <a:cs typeface="Verdana"/>
              </a:rPr>
              <a:t>bene</a:t>
            </a:r>
            <a:r>
              <a:rPr sz="3000" spc="-50" dirty="0">
                <a:latin typeface="Verdana"/>
                <a:cs typeface="Verdana"/>
              </a:rPr>
              <a:t>ﬁ</a:t>
            </a:r>
            <a:r>
              <a:rPr sz="3000" spc="-35" dirty="0">
                <a:latin typeface="Verdana"/>
                <a:cs typeface="Verdana"/>
              </a:rPr>
              <a:t>ts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60" dirty="0">
                <a:latin typeface="Verdana"/>
                <a:cs typeface="Verdana"/>
              </a:rPr>
              <a:t>o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114" dirty="0">
                <a:latin typeface="Verdana"/>
                <a:cs typeface="Verdana"/>
              </a:rPr>
              <a:t>omen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empl</a:t>
            </a:r>
            <a:r>
              <a:rPr sz="3000" spc="50" dirty="0">
                <a:latin typeface="Verdana"/>
                <a:cs typeface="Verdana"/>
              </a:rPr>
              <a:t>o</a:t>
            </a:r>
            <a:r>
              <a:rPr sz="3000" spc="-195" dirty="0">
                <a:latin typeface="Verdana"/>
                <a:cs typeface="Verdana"/>
              </a:rPr>
              <a:t>y</a:t>
            </a:r>
            <a:r>
              <a:rPr sz="3000" spc="-130" dirty="0">
                <a:latin typeface="Verdana"/>
                <a:cs typeface="Verdana"/>
              </a:rPr>
              <a:t>ees.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spc="-30" dirty="0">
                <a:latin typeface="Verdana"/>
                <a:cs typeface="Verdana"/>
              </a:rPr>
              <a:t>This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legislation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is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cru</a:t>
            </a:r>
            <a:r>
              <a:rPr sz="3000" spc="45" dirty="0">
                <a:latin typeface="Verdana"/>
                <a:cs typeface="Verdana"/>
              </a:rPr>
              <a:t>c</a:t>
            </a:r>
            <a:r>
              <a:rPr sz="3000" spc="-25" dirty="0">
                <a:latin typeface="Verdana"/>
                <a:cs typeface="Verdana"/>
              </a:rPr>
              <a:t>ial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or</a:t>
            </a:r>
            <a:endParaRPr sz="3000">
              <a:latin typeface="Verdana"/>
              <a:cs typeface="Verdana"/>
            </a:endParaRPr>
          </a:p>
          <a:p>
            <a:pPr marL="12700" marR="203835">
              <a:lnSpc>
                <a:spcPct val="100499"/>
              </a:lnSpc>
              <a:spcBef>
                <a:spcPts val="60"/>
              </a:spcBef>
            </a:pPr>
            <a:r>
              <a:rPr sz="3000" spc="20" dirty="0">
                <a:latin typeface="Verdana"/>
                <a:cs typeface="Verdana"/>
              </a:rPr>
              <a:t>ensu</a:t>
            </a:r>
            <a:r>
              <a:rPr sz="3000" spc="-15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229" dirty="0">
                <a:latin typeface="Verdana"/>
                <a:cs typeface="Verdana"/>
              </a:rPr>
              <a:t>w</a:t>
            </a:r>
            <a:r>
              <a:rPr sz="3000" b="1" spc="-210" dirty="0">
                <a:latin typeface="Verdana"/>
                <a:cs typeface="Verdana"/>
              </a:rPr>
              <a:t>o</a:t>
            </a:r>
            <a:r>
              <a:rPr sz="3000" b="1" spc="-165" dirty="0">
                <a:latin typeface="Verdana"/>
                <a:cs typeface="Verdana"/>
              </a:rPr>
              <a:t>r</a:t>
            </a:r>
            <a:r>
              <a:rPr sz="3000" b="1" spc="-180" dirty="0">
                <a:latin typeface="Verdana"/>
                <a:cs typeface="Verdana"/>
              </a:rPr>
              <a:t>k</a:t>
            </a:r>
            <a:r>
              <a:rPr sz="3000" b="1" spc="-190" dirty="0">
                <a:latin typeface="Verdana"/>
                <a:cs typeface="Verdana"/>
              </a:rPr>
              <a:t>-li</a:t>
            </a:r>
            <a:r>
              <a:rPr sz="3000" b="1" spc="-229" dirty="0">
                <a:latin typeface="Verdana"/>
                <a:cs typeface="Verdana"/>
              </a:rPr>
              <a:t>f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65" dirty="0">
                <a:latin typeface="Verdana"/>
                <a:cs typeface="Verdana"/>
              </a:rPr>
              <a:t>b</a:t>
            </a:r>
            <a:r>
              <a:rPr sz="3000" b="1" spc="-155" dirty="0">
                <a:latin typeface="Verdana"/>
                <a:cs typeface="Verdana"/>
              </a:rPr>
              <a:t>alan</a:t>
            </a:r>
            <a:r>
              <a:rPr sz="3000" b="1" spc="-50" dirty="0">
                <a:latin typeface="Verdana"/>
                <a:cs typeface="Verdana"/>
              </a:rPr>
              <a:t>c</a:t>
            </a:r>
            <a:r>
              <a:rPr sz="3000" b="1" spc="-130" dirty="0">
                <a:latin typeface="Verdana"/>
                <a:cs typeface="Verdana"/>
              </a:rPr>
              <a:t>e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and 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100" dirty="0">
                <a:latin typeface="Verdana"/>
                <a:cs typeface="Verdana"/>
              </a:rPr>
              <a:t>omoting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h</a:t>
            </a:r>
            <a:r>
              <a:rPr sz="3000" spc="25" dirty="0">
                <a:latin typeface="Verdana"/>
                <a:cs typeface="Verdana"/>
              </a:rPr>
              <a:t>e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15" dirty="0">
                <a:latin typeface="Verdana"/>
                <a:cs typeface="Verdana"/>
              </a:rPr>
              <a:t>l</a:t>
            </a:r>
            <a:r>
              <a:rPr sz="3000" spc="80" dirty="0">
                <a:latin typeface="Verdana"/>
                <a:cs typeface="Verdana"/>
              </a:rPr>
              <a:t>th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of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both  </a:t>
            </a:r>
            <a:r>
              <a:rPr sz="3000" spc="75" dirty="0">
                <a:latin typeface="Verdana"/>
                <a:cs typeface="Verdana"/>
              </a:rPr>
              <a:t>mothe</a:t>
            </a:r>
            <a:r>
              <a:rPr sz="3000" spc="40" dirty="0">
                <a:latin typeface="Verdana"/>
                <a:cs typeface="Verdana"/>
              </a:rPr>
              <a:t>r</a:t>
            </a:r>
            <a:r>
              <a:rPr sz="3000" spc="-100" dirty="0">
                <a:latin typeface="Verdana"/>
                <a:cs typeface="Verdana"/>
              </a:rPr>
              <a:t>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and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their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c</a:t>
            </a:r>
            <a:r>
              <a:rPr sz="3000" spc="35" dirty="0">
                <a:latin typeface="Verdana"/>
                <a:cs typeface="Verdana"/>
              </a:rPr>
              <a:t>hild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-90" dirty="0">
                <a:latin typeface="Verdana"/>
                <a:cs typeface="Verdana"/>
              </a:rPr>
              <a:t>en,  </a:t>
            </a:r>
            <a:r>
              <a:rPr sz="3000" spc="25" dirty="0">
                <a:latin typeface="Verdana"/>
                <a:cs typeface="Verdana"/>
              </a:rPr>
              <a:t>the</a:t>
            </a:r>
            <a:r>
              <a:rPr sz="3000" spc="-20" dirty="0">
                <a:latin typeface="Verdana"/>
                <a:cs typeface="Verdana"/>
              </a:rPr>
              <a:t>r</a:t>
            </a:r>
            <a:r>
              <a:rPr sz="3000" spc="90" dirty="0">
                <a:latin typeface="Verdana"/>
                <a:cs typeface="Verdana"/>
              </a:rPr>
              <a:t>e</a:t>
            </a:r>
            <a:r>
              <a:rPr sz="3000" spc="50" dirty="0">
                <a:latin typeface="Verdana"/>
                <a:cs typeface="Verdana"/>
              </a:rPr>
              <a:t>b</a:t>
            </a:r>
            <a:r>
              <a:rPr sz="3000" spc="-150" dirty="0">
                <a:latin typeface="Verdana"/>
                <a:cs typeface="Verdana"/>
              </a:rPr>
              <a:t>y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suppo</a:t>
            </a:r>
            <a:r>
              <a:rPr sz="3000" spc="85" dirty="0">
                <a:latin typeface="Verdana"/>
                <a:cs typeface="Verdana"/>
              </a:rPr>
              <a:t>r</a:t>
            </a:r>
            <a:r>
              <a:rPr sz="3000" spc="80" dirty="0">
                <a:latin typeface="Verdana"/>
                <a:cs typeface="Verdana"/>
              </a:rPr>
              <a:t>ting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25" dirty="0">
                <a:latin typeface="Verdana"/>
                <a:cs typeface="Verdana"/>
              </a:rPr>
              <a:t>omen's  </a:t>
            </a:r>
            <a:r>
              <a:rPr sz="3000" spc="-10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ights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the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-10" dirty="0">
                <a:latin typeface="Verdana"/>
                <a:cs typeface="Verdana"/>
              </a:rPr>
              <a:t>o</a:t>
            </a:r>
            <a:r>
              <a:rPr sz="3000" spc="-35" dirty="0">
                <a:latin typeface="Verdana"/>
                <a:cs typeface="Verdana"/>
              </a:rPr>
              <a:t>r</a:t>
            </a:r>
            <a:r>
              <a:rPr sz="3000" dirty="0">
                <a:latin typeface="Verdana"/>
                <a:cs typeface="Verdana"/>
              </a:rPr>
              <a:t>k</a:t>
            </a:r>
            <a:r>
              <a:rPr sz="3000" spc="60" dirty="0">
                <a:latin typeface="Verdana"/>
                <a:cs typeface="Verdana"/>
              </a:rPr>
              <a:t>pla</a:t>
            </a:r>
            <a:r>
              <a:rPr sz="3000" spc="30" dirty="0">
                <a:latin typeface="Verdana"/>
                <a:cs typeface="Verdana"/>
              </a:rPr>
              <a:t>c</a:t>
            </a:r>
            <a:r>
              <a:rPr sz="3000" spc="-220" dirty="0">
                <a:latin typeface="Verdana"/>
                <a:cs typeface="Verdana"/>
              </a:rPr>
              <a:t>e.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8026" y="1301889"/>
            <a:ext cx="6097905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55" dirty="0"/>
              <a:t>M</a:t>
            </a:r>
            <a:r>
              <a:rPr sz="4100" spc="-240" dirty="0"/>
              <a:t>a</a:t>
            </a:r>
            <a:r>
              <a:rPr sz="4100" spc="-195" dirty="0"/>
              <a:t>t</a:t>
            </a:r>
            <a:r>
              <a:rPr sz="4100" spc="-160" dirty="0"/>
              <a:t>e</a:t>
            </a:r>
            <a:r>
              <a:rPr sz="4100" spc="-330" dirty="0"/>
              <a:t>r</a:t>
            </a:r>
            <a:r>
              <a:rPr sz="4100" spc="-100" dirty="0"/>
              <a:t>n</a:t>
            </a:r>
            <a:r>
              <a:rPr sz="4100" spc="-215" dirty="0"/>
              <a:t>i</a:t>
            </a:r>
            <a:r>
              <a:rPr sz="4100" spc="-165" dirty="0"/>
              <a:t>t</a:t>
            </a:r>
            <a:r>
              <a:rPr sz="4100" spc="-280" dirty="0"/>
              <a:t>y</a:t>
            </a:r>
            <a:r>
              <a:rPr sz="4100" spc="-265" dirty="0"/>
              <a:t> </a:t>
            </a:r>
            <a:r>
              <a:rPr sz="4100" spc="15" dirty="0"/>
              <a:t>B</a:t>
            </a:r>
            <a:r>
              <a:rPr sz="4100" spc="-160" dirty="0"/>
              <a:t>e</a:t>
            </a:r>
            <a:r>
              <a:rPr sz="4100" spc="-95" dirty="0"/>
              <a:t>n</a:t>
            </a:r>
            <a:r>
              <a:rPr sz="4100" spc="-160" dirty="0"/>
              <a:t>e</a:t>
            </a:r>
            <a:r>
              <a:rPr sz="4100" spc="-254" dirty="0"/>
              <a:t>ﬁ</a:t>
            </a:r>
            <a:r>
              <a:rPr sz="4100" spc="-125" dirty="0"/>
              <a:t>t</a:t>
            </a:r>
            <a:r>
              <a:rPr sz="4100" spc="-305" dirty="0"/>
              <a:t>s</a:t>
            </a:r>
            <a:r>
              <a:rPr sz="4100" spc="-265" dirty="0"/>
              <a:t> </a:t>
            </a:r>
            <a:r>
              <a:rPr sz="4100" spc="-114" dirty="0"/>
              <a:t>A</a:t>
            </a:r>
            <a:r>
              <a:rPr sz="4100" spc="10" dirty="0"/>
              <a:t>c</a:t>
            </a:r>
            <a:r>
              <a:rPr sz="4100" spc="-120" dirty="0"/>
              <a:t>t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0" y="981227"/>
            <a:ext cx="7718425" cy="114300"/>
          </a:xfrm>
          <a:custGeom>
            <a:avLst/>
            <a:gdLst/>
            <a:ahLst/>
            <a:cxnLst/>
            <a:rect l="l" t="t" r="r" b="b"/>
            <a:pathLst>
              <a:path w="7718425" h="114300">
                <a:moveTo>
                  <a:pt x="7718192" y="0"/>
                </a:moveTo>
                <a:lnTo>
                  <a:pt x="0" y="0"/>
                </a:lnTo>
                <a:lnTo>
                  <a:pt x="0" y="114300"/>
                </a:lnTo>
                <a:lnTo>
                  <a:pt x="7718192" y="114300"/>
                </a:lnTo>
                <a:lnTo>
                  <a:pt x="771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943" y="1579715"/>
            <a:ext cx="7886698" cy="757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83367" y="2692768"/>
            <a:ext cx="6297295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000" spc="95" dirty="0">
                <a:latin typeface="Verdana"/>
                <a:cs typeface="Verdana"/>
              </a:rPr>
              <a:t>While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signi</a:t>
            </a:r>
            <a:r>
              <a:rPr sz="3000" spc="-50" dirty="0">
                <a:latin typeface="Verdana"/>
                <a:cs typeface="Verdana"/>
              </a:rPr>
              <a:t>ﬁ</a:t>
            </a:r>
            <a:r>
              <a:rPr sz="3000" spc="60" dirty="0">
                <a:latin typeface="Verdana"/>
                <a:cs typeface="Verdana"/>
              </a:rPr>
              <a:t>cant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r</a:t>
            </a:r>
            <a:r>
              <a:rPr sz="3000" spc="60" dirty="0">
                <a:latin typeface="Verdana"/>
                <a:cs typeface="Verdana"/>
              </a:rPr>
              <a:t>og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-60" dirty="0">
                <a:latin typeface="Verdana"/>
                <a:cs typeface="Verdana"/>
              </a:rPr>
              <a:t>ess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has  </a:t>
            </a:r>
            <a:r>
              <a:rPr sz="3000" spc="85" dirty="0">
                <a:latin typeface="Verdana"/>
                <a:cs typeface="Verdana"/>
              </a:rPr>
              <a:t>been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made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130" dirty="0">
                <a:latin typeface="Verdana"/>
                <a:cs typeface="Verdana"/>
              </a:rPr>
              <a:t>legal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b="1" spc="-165" dirty="0">
                <a:latin typeface="Verdana"/>
                <a:cs typeface="Verdana"/>
              </a:rPr>
              <a:t>f</a:t>
            </a:r>
            <a:r>
              <a:rPr sz="3000" b="1" spc="-365" dirty="0">
                <a:latin typeface="Verdana"/>
                <a:cs typeface="Verdana"/>
              </a:rPr>
              <a:t>r</a:t>
            </a:r>
            <a:r>
              <a:rPr sz="3000" b="1" spc="-100" dirty="0">
                <a:latin typeface="Verdana"/>
                <a:cs typeface="Verdana"/>
              </a:rPr>
              <a:t>am</a:t>
            </a:r>
            <a:r>
              <a:rPr sz="3000" b="1" spc="-160" dirty="0">
                <a:latin typeface="Verdana"/>
                <a:cs typeface="Verdana"/>
              </a:rPr>
              <a:t>e</a:t>
            </a:r>
            <a:r>
              <a:rPr sz="3000" b="1" spc="-229" dirty="0">
                <a:latin typeface="Verdana"/>
                <a:cs typeface="Verdana"/>
              </a:rPr>
              <a:t>w</a:t>
            </a:r>
            <a:r>
              <a:rPr sz="3000" b="1" spc="-210" dirty="0">
                <a:latin typeface="Verdana"/>
                <a:cs typeface="Verdana"/>
              </a:rPr>
              <a:t>o</a:t>
            </a:r>
            <a:r>
              <a:rPr sz="3000" b="1" spc="-165" dirty="0">
                <a:latin typeface="Verdana"/>
                <a:cs typeface="Verdana"/>
              </a:rPr>
              <a:t>r</a:t>
            </a:r>
            <a:r>
              <a:rPr sz="3000" b="1" spc="-160" dirty="0">
                <a:latin typeface="Verdana"/>
                <a:cs typeface="Verdana"/>
              </a:rPr>
              <a:t>k</a:t>
            </a:r>
            <a:r>
              <a:rPr sz="3000" b="1" spc="-170" dirty="0">
                <a:latin typeface="Verdana"/>
                <a:cs typeface="Verdana"/>
              </a:rPr>
              <a:t>s 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or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w</a:t>
            </a:r>
            <a:r>
              <a:rPr sz="3000" spc="30" dirty="0">
                <a:latin typeface="Verdana"/>
                <a:cs typeface="Verdana"/>
              </a:rPr>
              <a:t>omen's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r</a:t>
            </a:r>
            <a:r>
              <a:rPr sz="3000" spc="45" dirty="0">
                <a:latin typeface="Verdana"/>
                <a:cs typeface="Verdana"/>
              </a:rPr>
              <a:t>ights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in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90" dirty="0">
                <a:latin typeface="Verdana"/>
                <a:cs typeface="Verdana"/>
              </a:rPr>
              <a:t>India,  </a:t>
            </a:r>
            <a:r>
              <a:rPr sz="3000" spc="100" dirty="0">
                <a:latin typeface="Verdana"/>
                <a:cs typeface="Verdana"/>
              </a:rPr>
              <a:t>c</a:t>
            </a:r>
            <a:r>
              <a:rPr sz="3000" spc="35" dirty="0">
                <a:latin typeface="Verdana"/>
                <a:cs typeface="Verdana"/>
              </a:rPr>
              <a:t>hallenges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-15" dirty="0">
                <a:latin typeface="Verdana"/>
                <a:cs typeface="Verdana"/>
              </a:rPr>
              <a:t>emain.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C</a:t>
            </a:r>
            <a:r>
              <a:rPr sz="3000" spc="55" dirty="0">
                <a:latin typeface="Verdana"/>
                <a:cs typeface="Verdana"/>
              </a:rPr>
              <a:t>ontinuous  </a:t>
            </a:r>
            <a:r>
              <a:rPr sz="3000" spc="-1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f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10" dirty="0">
                <a:latin typeface="Verdana"/>
                <a:cs typeface="Verdana"/>
              </a:rPr>
              <a:t>o</a:t>
            </a:r>
            <a:r>
              <a:rPr sz="3000" spc="35" dirty="0">
                <a:latin typeface="Verdana"/>
                <a:cs typeface="Verdana"/>
              </a:rPr>
              <a:t>r</a:t>
            </a:r>
            <a:r>
              <a:rPr sz="3000" spc="-35" dirty="0">
                <a:latin typeface="Verdana"/>
                <a:cs typeface="Verdana"/>
              </a:rPr>
              <a:t>ts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-90" dirty="0">
                <a:latin typeface="Verdana"/>
                <a:cs typeface="Verdana"/>
              </a:rPr>
              <a:t>r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needed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</a:t>
            </a:r>
            <a:r>
              <a:rPr sz="3000" spc="60" dirty="0">
                <a:latin typeface="Verdana"/>
                <a:cs typeface="Verdana"/>
              </a:rPr>
              <a:t>o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st</a:t>
            </a:r>
            <a:r>
              <a:rPr sz="3000" spc="-85" dirty="0">
                <a:latin typeface="Verdana"/>
                <a:cs typeface="Verdana"/>
              </a:rPr>
              <a:t>r</a:t>
            </a:r>
            <a:r>
              <a:rPr sz="3000" spc="85" dirty="0">
                <a:latin typeface="Verdana"/>
                <a:cs typeface="Verdana"/>
              </a:rPr>
              <a:t>engthen  </a:t>
            </a:r>
            <a:r>
              <a:rPr sz="3000" spc="20" dirty="0">
                <a:latin typeface="Verdana"/>
                <a:cs typeface="Verdana"/>
              </a:rPr>
              <a:t>these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l</a:t>
            </a:r>
            <a:r>
              <a:rPr sz="3000" spc="-65" dirty="0">
                <a:latin typeface="Verdana"/>
                <a:cs typeface="Verdana"/>
              </a:rPr>
              <a:t>a</a:t>
            </a:r>
            <a:r>
              <a:rPr sz="3000" spc="160" dirty="0">
                <a:latin typeface="Verdana"/>
                <a:cs typeface="Verdana"/>
              </a:rPr>
              <a:t>w</a:t>
            </a:r>
            <a:r>
              <a:rPr sz="3000" spc="-100" dirty="0">
                <a:latin typeface="Verdana"/>
                <a:cs typeface="Verdana"/>
              </a:rPr>
              <a:t>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and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ensu</a:t>
            </a:r>
            <a:r>
              <a:rPr sz="3000" spc="-30" dirty="0">
                <a:latin typeface="Verdana"/>
                <a:cs typeface="Verdana"/>
              </a:rPr>
              <a:t>r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their  </a:t>
            </a:r>
            <a:r>
              <a:rPr sz="3000" spc="-1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f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80" dirty="0">
                <a:latin typeface="Verdana"/>
                <a:cs typeface="Verdana"/>
              </a:rPr>
              <a:t>e</a:t>
            </a:r>
            <a:r>
              <a:rPr sz="3000" spc="85" dirty="0">
                <a:latin typeface="Verdana"/>
                <a:cs typeface="Verdana"/>
              </a:rPr>
              <a:t>c</a:t>
            </a:r>
            <a:r>
              <a:rPr sz="3000" spc="-35" dirty="0">
                <a:latin typeface="Verdana"/>
                <a:cs typeface="Verdana"/>
              </a:rPr>
              <a:t>ti</a:t>
            </a:r>
            <a:r>
              <a:rPr sz="3000" spc="-110" dirty="0">
                <a:latin typeface="Verdana"/>
                <a:cs typeface="Verdana"/>
              </a:rPr>
              <a:t>v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implementation,  </a:t>
            </a:r>
            <a:r>
              <a:rPr sz="3000" spc="-70" dirty="0">
                <a:latin typeface="Verdana"/>
                <a:cs typeface="Verdana"/>
              </a:rPr>
              <a:t>f</a:t>
            </a:r>
            <a:r>
              <a:rPr sz="3000" spc="-5" dirty="0">
                <a:latin typeface="Verdana"/>
                <a:cs typeface="Verdana"/>
              </a:rPr>
              <a:t>os</a:t>
            </a:r>
            <a:r>
              <a:rPr sz="3000" spc="-65" dirty="0">
                <a:latin typeface="Verdana"/>
                <a:cs typeface="Verdana"/>
              </a:rPr>
              <a:t>t</a:t>
            </a:r>
            <a:r>
              <a:rPr sz="3000" spc="-35" dirty="0">
                <a:latin typeface="Verdana"/>
                <a:cs typeface="Verdana"/>
              </a:rPr>
              <a:t>e</a:t>
            </a:r>
            <a:r>
              <a:rPr sz="3000" spc="-50" dirty="0">
                <a:latin typeface="Verdana"/>
                <a:cs typeface="Verdana"/>
              </a:rPr>
              <a:t>r</a:t>
            </a:r>
            <a:r>
              <a:rPr sz="3000" spc="95" dirty="0">
                <a:latin typeface="Verdana"/>
                <a:cs typeface="Verdana"/>
              </a:rPr>
              <a:t>ing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so</a:t>
            </a:r>
            <a:r>
              <a:rPr sz="3000" dirty="0">
                <a:latin typeface="Verdana"/>
                <a:cs typeface="Verdana"/>
              </a:rPr>
              <a:t>c</a:t>
            </a:r>
            <a:r>
              <a:rPr sz="3000" spc="15" dirty="0">
                <a:latin typeface="Verdana"/>
                <a:cs typeface="Verdana"/>
              </a:rPr>
              <a:t>ie</a:t>
            </a:r>
            <a:r>
              <a:rPr sz="3000" spc="-20" dirty="0">
                <a:latin typeface="Verdana"/>
                <a:cs typeface="Verdana"/>
              </a:rPr>
              <a:t>t</a:t>
            </a:r>
            <a:r>
              <a:rPr sz="3000" spc="-150" dirty="0">
                <a:latin typeface="Verdana"/>
                <a:cs typeface="Verdana"/>
              </a:rPr>
              <a:t>y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whe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20" dirty="0">
                <a:latin typeface="Verdana"/>
                <a:cs typeface="Verdana"/>
              </a:rPr>
              <a:t>e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b="1" spc="-75" dirty="0">
                <a:latin typeface="Verdana"/>
                <a:cs typeface="Verdana"/>
              </a:rPr>
              <a:t>gen</a:t>
            </a:r>
            <a:r>
              <a:rPr sz="3000" b="1" spc="-110" dirty="0">
                <a:latin typeface="Verdana"/>
                <a:cs typeface="Verdana"/>
              </a:rPr>
              <a:t>der  </a:t>
            </a:r>
            <a:r>
              <a:rPr sz="3000" b="1" spc="-130" dirty="0">
                <a:latin typeface="Verdana"/>
                <a:cs typeface="Verdana"/>
              </a:rPr>
              <a:t>equali</a:t>
            </a:r>
            <a:r>
              <a:rPr sz="3000" b="1" spc="-135" dirty="0">
                <a:latin typeface="Verdana"/>
                <a:cs typeface="Verdana"/>
              </a:rPr>
              <a:t>t</a:t>
            </a:r>
            <a:r>
              <a:rPr sz="3000" b="1" spc="-220" dirty="0">
                <a:latin typeface="Verdana"/>
                <a:cs typeface="Verdana"/>
              </a:rPr>
              <a:t>y</a:t>
            </a:r>
            <a:r>
              <a:rPr sz="3000" b="1" spc="-24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is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a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r</a:t>
            </a:r>
            <a:r>
              <a:rPr sz="3000" spc="-25" dirty="0">
                <a:latin typeface="Verdana"/>
                <a:cs typeface="Verdana"/>
              </a:rPr>
              <a:t>e</a:t>
            </a:r>
            <a:r>
              <a:rPr sz="3000" spc="-10" dirty="0">
                <a:latin typeface="Verdana"/>
                <a:cs typeface="Verdana"/>
              </a:rPr>
              <a:t>ali</a:t>
            </a:r>
            <a:r>
              <a:rPr sz="3000" spc="-40" dirty="0">
                <a:latin typeface="Verdana"/>
                <a:cs typeface="Verdana"/>
              </a:rPr>
              <a:t>t</a:t>
            </a:r>
            <a:r>
              <a:rPr sz="3000" spc="-254" dirty="0">
                <a:latin typeface="Verdana"/>
                <a:cs typeface="Verdana"/>
              </a:rPr>
              <a:t>y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41705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C</a:t>
            </a:r>
            <a:r>
              <a:rPr spc="-114" dirty="0"/>
              <a:t>o</a:t>
            </a:r>
            <a:r>
              <a:rPr spc="-65" dirty="0"/>
              <a:t>n</a:t>
            </a:r>
            <a:r>
              <a:rPr spc="-25" dirty="0"/>
              <a:t>c</a:t>
            </a:r>
            <a:r>
              <a:rPr spc="-160" dirty="0"/>
              <a:t>l</a:t>
            </a:r>
            <a:r>
              <a:rPr spc="-80" dirty="0"/>
              <a:t>u</a:t>
            </a:r>
            <a:r>
              <a:rPr spc="-229" dirty="0"/>
              <a:t>s</a:t>
            </a:r>
            <a:r>
              <a:rPr spc="-160" dirty="0"/>
              <a:t>i</a:t>
            </a:r>
            <a:r>
              <a:rPr spc="-114" dirty="0"/>
              <a:t>o</a:t>
            </a:r>
            <a:r>
              <a:rPr spc="-65" dirty="0"/>
              <a:t>n</a:t>
            </a:r>
            <a:r>
              <a:rPr spc="-195" dirty="0"/>
              <a:t> </a:t>
            </a:r>
            <a:r>
              <a:rPr spc="-175" dirty="0"/>
              <a:t>a</a:t>
            </a:r>
            <a:r>
              <a:rPr spc="-65" dirty="0"/>
              <a:t>n</a:t>
            </a:r>
            <a:r>
              <a:rPr spc="-15" dirty="0"/>
              <a:t>d</a:t>
            </a:r>
            <a:r>
              <a:rPr spc="-195" dirty="0"/>
              <a:t> </a:t>
            </a:r>
            <a:r>
              <a:rPr spc="-75" dirty="0"/>
              <a:t>F</a:t>
            </a:r>
            <a:r>
              <a:rPr spc="-80" dirty="0"/>
              <a:t>u</a:t>
            </a:r>
            <a:r>
              <a:rPr spc="-90" dirty="0"/>
              <a:t>t</a:t>
            </a:r>
            <a:r>
              <a:rPr spc="-80" dirty="0"/>
              <a:t>u</a:t>
            </a:r>
            <a:r>
              <a:rPr spc="-260" dirty="0"/>
              <a:t>r</a:t>
            </a:r>
            <a:r>
              <a:rPr spc="-110" dirty="0"/>
              <a:t>e</a:t>
            </a:r>
            <a:r>
              <a:rPr spc="-195" dirty="0"/>
              <a:t> </a:t>
            </a:r>
            <a:r>
              <a:rPr spc="-5" dirty="0"/>
              <a:t>O</a:t>
            </a:r>
            <a:r>
              <a:rPr spc="-80" dirty="0"/>
              <a:t>u</a:t>
            </a:r>
            <a:r>
              <a:rPr spc="-90" dirty="0"/>
              <a:t>t</a:t>
            </a:r>
            <a:r>
              <a:rPr spc="-160" dirty="0"/>
              <a:t>l</a:t>
            </a:r>
            <a:r>
              <a:rPr spc="-114" dirty="0"/>
              <a:t>oo</a:t>
            </a:r>
            <a:r>
              <a:rPr spc="-90" dirty="0"/>
              <a:t>k</a:t>
            </a:r>
          </a:p>
        </p:txBody>
      </p:sp>
      <p:sp>
        <p:nvSpPr>
          <p:cNvPr id="5" name="object 5"/>
          <p:cNvSpPr/>
          <p:nvPr/>
        </p:nvSpPr>
        <p:spPr>
          <a:xfrm>
            <a:off x="10696067" y="964006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78" y="0"/>
                </a:moveTo>
                <a:lnTo>
                  <a:pt x="0" y="0"/>
                </a:lnTo>
                <a:lnTo>
                  <a:pt x="0" y="114300"/>
                </a:lnTo>
                <a:lnTo>
                  <a:pt x="7586078" y="114300"/>
                </a:lnTo>
                <a:lnTo>
                  <a:pt x="758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377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Indian Penal Code Overview</vt:lpstr>
      <vt:lpstr>Protection of Women from  Domestic Violence Act</vt:lpstr>
      <vt:lpstr>Sexual Harassment of Women at  Workplace</vt:lpstr>
      <vt:lpstr>Maternity Beneﬁts Act</vt:lpstr>
      <vt:lpstr>Conclusion and Future 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4</cp:revision>
  <dcterms:created xsi:type="dcterms:W3CDTF">2024-12-06T11:19:07Z</dcterms:created>
  <dcterms:modified xsi:type="dcterms:W3CDTF">2024-12-05T21:26:09Z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