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300700" cy="10299700"/>
  <p:notesSz cx="18300700" cy="10299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816" y="-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0366375" y="0"/>
            <a:ext cx="7929563" cy="5143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81548F-D38F-4BA7-AC22-0C14B573FD73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718175" y="773113"/>
            <a:ext cx="6864350" cy="3862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830388" y="4892675"/>
            <a:ext cx="14639925" cy="4633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0366375" y="9782175"/>
            <a:ext cx="7929563" cy="515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CA3C15-C862-454A-980C-94913989F60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2552" y="3192907"/>
            <a:ext cx="15555595" cy="2162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5105" y="5767832"/>
            <a:ext cx="12810490" cy="25749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0E21-4148-43C3-8D07-21BE0AC72CF2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EA54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EA54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A763D-4920-465C-9387-4F36F978912A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EA54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5035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24860" y="2368931"/>
            <a:ext cx="7960804" cy="6797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F6E5CE-7B89-4272-A6A0-BE36114B5C49}" type="datetime1">
              <a:rPr lang="en-US" smtClean="0"/>
              <a:t>12/6/2024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9D4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632559" y="0"/>
            <a:ext cx="3646804" cy="10287000"/>
          </a:xfrm>
          <a:custGeom>
            <a:avLst/>
            <a:gdLst/>
            <a:ahLst/>
            <a:cxnLst/>
            <a:rect l="l" t="t" r="r" b="b"/>
            <a:pathLst>
              <a:path w="3646805" h="10287000">
                <a:moveTo>
                  <a:pt x="3646678" y="0"/>
                </a:moveTo>
                <a:lnTo>
                  <a:pt x="0" y="0"/>
                </a:lnTo>
                <a:lnTo>
                  <a:pt x="0" y="10286556"/>
                </a:lnTo>
                <a:lnTo>
                  <a:pt x="1823720" y="10286556"/>
                </a:lnTo>
                <a:lnTo>
                  <a:pt x="3646678" y="10286556"/>
                </a:lnTo>
                <a:lnTo>
                  <a:pt x="3646678" y="0"/>
                </a:lnTo>
                <a:close/>
              </a:path>
            </a:pathLst>
          </a:custGeom>
          <a:solidFill>
            <a:srgbClr val="FEF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51713" y="4836947"/>
            <a:ext cx="105156" cy="10079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53237" y="4301998"/>
            <a:ext cx="100076" cy="10151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51078" y="3768471"/>
            <a:ext cx="104394" cy="100799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51078" y="3234233"/>
            <a:ext cx="104394" cy="100799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3453237" y="2699283"/>
            <a:ext cx="100076" cy="100799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10513" y="4836947"/>
            <a:ext cx="105791" cy="98101"/>
          </a:xfrm>
          <a:prstGeom prst="rect">
            <a:avLst/>
          </a:prstGeom>
        </p:spPr>
      </p:pic>
      <p:pic>
        <p:nvPicPr>
          <p:cNvPr id="24" name="bg object 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11910" y="4301998"/>
            <a:ext cx="100076" cy="100712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11910" y="3768471"/>
            <a:ext cx="100076" cy="100017"/>
          </a:xfrm>
          <a:prstGeom prst="rect">
            <a:avLst/>
          </a:prstGeom>
        </p:spPr>
      </p:pic>
      <p:pic>
        <p:nvPicPr>
          <p:cNvPr id="26" name="bg object 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011910" y="3234233"/>
            <a:ext cx="100076" cy="99734"/>
          </a:xfrm>
          <a:prstGeom prst="rect">
            <a:avLst/>
          </a:prstGeom>
        </p:spPr>
      </p:pic>
      <p:pic>
        <p:nvPicPr>
          <p:cNvPr id="27" name="bg object 2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4572741" y="4836947"/>
            <a:ext cx="105918" cy="101210"/>
          </a:xfrm>
          <a:prstGeom prst="rect">
            <a:avLst/>
          </a:prstGeom>
        </p:spPr>
      </p:pic>
      <p:pic>
        <p:nvPicPr>
          <p:cNvPr id="28" name="bg object 28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4011910" y="2699283"/>
            <a:ext cx="100076" cy="100712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572107" y="4301998"/>
            <a:ext cx="100711" cy="100712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572107" y="3768471"/>
            <a:ext cx="100711" cy="100017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572107" y="3234956"/>
            <a:ext cx="100711" cy="99401"/>
          </a:xfrm>
          <a:prstGeom prst="rect">
            <a:avLst/>
          </a:prstGeom>
        </p:spPr>
      </p:pic>
      <p:pic>
        <p:nvPicPr>
          <p:cNvPr id="32" name="bg object 32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4572107" y="2699283"/>
            <a:ext cx="100711" cy="100712"/>
          </a:xfrm>
          <a:prstGeom prst="rect">
            <a:avLst/>
          </a:prstGeom>
        </p:spPr>
      </p:pic>
      <p:pic>
        <p:nvPicPr>
          <p:cNvPr id="33" name="bg object 33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133701" y="4836947"/>
            <a:ext cx="105791" cy="98101"/>
          </a:xfrm>
          <a:prstGeom prst="rect">
            <a:avLst/>
          </a:prstGeom>
        </p:spPr>
      </p:pic>
      <p:pic>
        <p:nvPicPr>
          <p:cNvPr id="34" name="bg object 34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132939" y="4301998"/>
            <a:ext cx="100076" cy="100712"/>
          </a:xfrm>
          <a:prstGeom prst="rect">
            <a:avLst/>
          </a:prstGeom>
        </p:spPr>
      </p:pic>
      <p:pic>
        <p:nvPicPr>
          <p:cNvPr id="35" name="bg object 35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132939" y="3768471"/>
            <a:ext cx="100076" cy="100017"/>
          </a:xfrm>
          <a:prstGeom prst="rect">
            <a:avLst/>
          </a:prstGeom>
        </p:spPr>
      </p:pic>
      <p:pic>
        <p:nvPicPr>
          <p:cNvPr id="36" name="bg object 36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132939" y="3234956"/>
            <a:ext cx="100076" cy="99299"/>
          </a:xfrm>
          <a:prstGeom prst="rect">
            <a:avLst/>
          </a:prstGeom>
        </p:spPr>
      </p:pic>
      <p:pic>
        <p:nvPicPr>
          <p:cNvPr id="37" name="bg object 37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5132939" y="2699283"/>
            <a:ext cx="100076" cy="100712"/>
          </a:xfrm>
          <a:prstGeom prst="rect">
            <a:avLst/>
          </a:prstGeom>
        </p:spPr>
      </p:pic>
      <p:pic>
        <p:nvPicPr>
          <p:cNvPr id="38" name="bg object 38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5693770" y="4836947"/>
            <a:ext cx="105156" cy="101210"/>
          </a:xfrm>
          <a:prstGeom prst="rect">
            <a:avLst/>
          </a:prstGeom>
        </p:spPr>
      </p:pic>
      <p:pic>
        <p:nvPicPr>
          <p:cNvPr id="39" name="bg object 39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693770" y="4301998"/>
            <a:ext cx="100838" cy="100712"/>
          </a:xfrm>
          <a:prstGeom prst="rect">
            <a:avLst/>
          </a:prstGeom>
        </p:spPr>
      </p:pic>
      <p:pic>
        <p:nvPicPr>
          <p:cNvPr id="40" name="bg object 40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693770" y="3768471"/>
            <a:ext cx="100838" cy="100017"/>
          </a:xfrm>
          <a:prstGeom prst="rect">
            <a:avLst/>
          </a:prstGeom>
        </p:spPr>
      </p:pic>
      <p:pic>
        <p:nvPicPr>
          <p:cNvPr id="41" name="bg object 41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693770" y="3234956"/>
            <a:ext cx="100838" cy="99401"/>
          </a:xfrm>
          <a:prstGeom prst="rect">
            <a:avLst/>
          </a:prstGeom>
        </p:spPr>
      </p:pic>
      <p:pic>
        <p:nvPicPr>
          <p:cNvPr id="42" name="bg object 42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5693770" y="2699283"/>
            <a:ext cx="100838" cy="100712"/>
          </a:xfrm>
          <a:prstGeom prst="rect">
            <a:avLst/>
          </a:prstGeom>
        </p:spPr>
      </p:pic>
      <p:pic>
        <p:nvPicPr>
          <p:cNvPr id="43" name="bg object 4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451713" y="7500226"/>
            <a:ext cx="105156" cy="100799"/>
          </a:xfrm>
          <a:prstGeom prst="rect">
            <a:avLst/>
          </a:prstGeom>
        </p:spPr>
      </p:pic>
      <p:pic>
        <p:nvPicPr>
          <p:cNvPr id="44" name="bg object 4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53237" y="6965277"/>
            <a:ext cx="100076" cy="101511"/>
          </a:xfrm>
          <a:prstGeom prst="rect">
            <a:avLst/>
          </a:prstGeom>
        </p:spPr>
      </p:pic>
      <p:pic>
        <p:nvPicPr>
          <p:cNvPr id="45" name="bg object 4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451078" y="6431750"/>
            <a:ext cx="104394" cy="100799"/>
          </a:xfrm>
          <a:prstGeom prst="rect">
            <a:avLst/>
          </a:prstGeom>
        </p:spPr>
      </p:pic>
      <p:pic>
        <p:nvPicPr>
          <p:cNvPr id="46" name="bg object 4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451078" y="5897511"/>
            <a:ext cx="104394" cy="100799"/>
          </a:xfrm>
          <a:prstGeom prst="rect">
            <a:avLst/>
          </a:prstGeom>
        </p:spPr>
      </p:pic>
      <p:pic>
        <p:nvPicPr>
          <p:cNvPr id="47" name="bg object 47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3453237" y="5362562"/>
            <a:ext cx="100076" cy="100799"/>
          </a:xfrm>
          <a:prstGeom prst="rect">
            <a:avLst/>
          </a:prstGeom>
        </p:spPr>
      </p:pic>
      <p:pic>
        <p:nvPicPr>
          <p:cNvPr id="48" name="bg object 4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010513" y="7500226"/>
            <a:ext cx="105791" cy="98101"/>
          </a:xfrm>
          <a:prstGeom prst="rect">
            <a:avLst/>
          </a:prstGeom>
        </p:spPr>
      </p:pic>
      <p:pic>
        <p:nvPicPr>
          <p:cNvPr id="49" name="bg object 4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011910" y="6965277"/>
            <a:ext cx="100076" cy="100712"/>
          </a:xfrm>
          <a:prstGeom prst="rect">
            <a:avLst/>
          </a:prstGeom>
        </p:spPr>
      </p:pic>
      <p:pic>
        <p:nvPicPr>
          <p:cNvPr id="50" name="bg object 5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011910" y="6431750"/>
            <a:ext cx="100076" cy="100017"/>
          </a:xfrm>
          <a:prstGeom prst="rect">
            <a:avLst/>
          </a:prstGeom>
        </p:spPr>
      </p:pic>
      <p:pic>
        <p:nvPicPr>
          <p:cNvPr id="51" name="bg object 51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4011910" y="5897511"/>
            <a:ext cx="100076" cy="99734"/>
          </a:xfrm>
          <a:prstGeom prst="rect">
            <a:avLst/>
          </a:prstGeom>
        </p:spPr>
      </p:pic>
      <p:pic>
        <p:nvPicPr>
          <p:cNvPr id="52" name="bg object 5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4011910" y="5362562"/>
            <a:ext cx="100076" cy="100712"/>
          </a:xfrm>
          <a:prstGeom prst="rect">
            <a:avLst/>
          </a:prstGeom>
        </p:spPr>
      </p:pic>
      <p:pic>
        <p:nvPicPr>
          <p:cNvPr id="53" name="bg object 5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4572741" y="7500226"/>
            <a:ext cx="105918" cy="101210"/>
          </a:xfrm>
          <a:prstGeom prst="rect">
            <a:avLst/>
          </a:prstGeom>
        </p:spPr>
      </p:pic>
      <p:pic>
        <p:nvPicPr>
          <p:cNvPr id="54" name="bg object 5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4572107" y="6965277"/>
            <a:ext cx="100711" cy="100712"/>
          </a:xfrm>
          <a:prstGeom prst="rect">
            <a:avLst/>
          </a:prstGeom>
        </p:spPr>
      </p:pic>
      <p:pic>
        <p:nvPicPr>
          <p:cNvPr id="55" name="bg object 55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4572107" y="5898235"/>
            <a:ext cx="100711" cy="99401"/>
          </a:xfrm>
          <a:prstGeom prst="rect">
            <a:avLst/>
          </a:prstGeom>
        </p:spPr>
      </p:pic>
      <p:pic>
        <p:nvPicPr>
          <p:cNvPr id="56" name="bg object 5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4572107" y="6431750"/>
            <a:ext cx="100711" cy="100017"/>
          </a:xfrm>
          <a:prstGeom prst="rect">
            <a:avLst/>
          </a:prstGeom>
        </p:spPr>
      </p:pic>
      <p:pic>
        <p:nvPicPr>
          <p:cNvPr id="57" name="bg object 57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4572107" y="5362562"/>
            <a:ext cx="100711" cy="100712"/>
          </a:xfrm>
          <a:prstGeom prst="rect">
            <a:avLst/>
          </a:prstGeom>
        </p:spPr>
      </p:pic>
      <p:pic>
        <p:nvPicPr>
          <p:cNvPr id="58" name="bg object 5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5133701" y="7500226"/>
            <a:ext cx="105791" cy="98101"/>
          </a:xfrm>
          <a:prstGeom prst="rect">
            <a:avLst/>
          </a:prstGeom>
        </p:spPr>
      </p:pic>
      <p:pic>
        <p:nvPicPr>
          <p:cNvPr id="59" name="bg object 5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15132939" y="6965277"/>
            <a:ext cx="100076" cy="100712"/>
          </a:xfrm>
          <a:prstGeom prst="rect">
            <a:avLst/>
          </a:prstGeom>
        </p:spPr>
      </p:pic>
      <p:pic>
        <p:nvPicPr>
          <p:cNvPr id="60" name="bg object 6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5132939" y="6431750"/>
            <a:ext cx="100076" cy="100017"/>
          </a:xfrm>
          <a:prstGeom prst="rect">
            <a:avLst/>
          </a:prstGeom>
        </p:spPr>
      </p:pic>
      <p:pic>
        <p:nvPicPr>
          <p:cNvPr id="61" name="bg object 6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5132939" y="5898235"/>
            <a:ext cx="100076" cy="99299"/>
          </a:xfrm>
          <a:prstGeom prst="rect">
            <a:avLst/>
          </a:prstGeom>
        </p:spPr>
      </p:pic>
      <p:pic>
        <p:nvPicPr>
          <p:cNvPr id="62" name="bg object 62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132939" y="5362562"/>
            <a:ext cx="100076" cy="100712"/>
          </a:xfrm>
          <a:prstGeom prst="rect">
            <a:avLst/>
          </a:prstGeom>
        </p:spPr>
      </p:pic>
      <p:pic>
        <p:nvPicPr>
          <p:cNvPr id="63" name="bg object 6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5693770" y="7500226"/>
            <a:ext cx="105156" cy="101210"/>
          </a:xfrm>
          <a:prstGeom prst="rect">
            <a:avLst/>
          </a:prstGeom>
        </p:spPr>
      </p:pic>
      <p:pic>
        <p:nvPicPr>
          <p:cNvPr id="64" name="bg object 6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5693770" y="6965277"/>
            <a:ext cx="100838" cy="100712"/>
          </a:xfrm>
          <a:prstGeom prst="rect">
            <a:avLst/>
          </a:prstGeom>
        </p:spPr>
      </p:pic>
      <p:pic>
        <p:nvPicPr>
          <p:cNvPr id="65" name="bg object 6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693770" y="6431750"/>
            <a:ext cx="100838" cy="100017"/>
          </a:xfrm>
          <a:prstGeom prst="rect">
            <a:avLst/>
          </a:prstGeom>
        </p:spPr>
      </p:pic>
      <p:pic>
        <p:nvPicPr>
          <p:cNvPr id="66" name="bg object 6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15693770" y="5898235"/>
            <a:ext cx="100838" cy="99401"/>
          </a:xfrm>
          <a:prstGeom prst="rect">
            <a:avLst/>
          </a:prstGeom>
        </p:spPr>
      </p:pic>
      <p:pic>
        <p:nvPicPr>
          <p:cNvPr id="67" name="bg object 67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5693770" y="5362562"/>
            <a:ext cx="100838" cy="1007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600" b="0" i="0">
                <a:solidFill>
                  <a:srgbClr val="EA54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770B-137D-4854-9EA7-E5B0B48158D0}" type="datetime1">
              <a:rPr lang="en-US" smtClean="0"/>
              <a:t>12/6/2024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202E4-F756-471A-8BEF-B0CB59DFA4EA}" type="datetime1">
              <a:rPr lang="en-US" smtClean="0"/>
              <a:t>12/6/2024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solidFill>
            <a:srgbClr val="F9D4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08462" y="1025373"/>
            <a:ext cx="9683775" cy="730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600" b="0" i="0">
                <a:solidFill>
                  <a:srgbClr val="EA54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4047" y="3688474"/>
            <a:ext cx="14992604" cy="3434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EA545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22238" y="9578721"/>
            <a:ext cx="5856224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DLL,BDU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503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191A2-4E8F-4B61-B5B3-CECD4B094576}" type="datetime1">
              <a:rPr lang="en-US" smtClean="0"/>
              <a:t>12/6/2024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76505" y="9578721"/>
            <a:ext cx="4209161" cy="51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47" Type="http://schemas.openxmlformats.org/officeDocument/2006/relationships/image" Target="../media/image81.png"/><Relationship Id="rId50" Type="http://schemas.openxmlformats.org/officeDocument/2006/relationships/image" Target="../media/image84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41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49" Type="http://schemas.openxmlformats.org/officeDocument/2006/relationships/image" Target="../media/image83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8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48" Type="http://schemas.openxmlformats.org/officeDocument/2006/relationships/image" Target="../media/image82.png"/><Relationship Id="rId8" Type="http://schemas.openxmlformats.org/officeDocument/2006/relationships/image" Target="../media/image42.png"/><Relationship Id="rId51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47" Type="http://schemas.openxmlformats.org/officeDocument/2006/relationships/image" Target="../media/image81.png"/><Relationship Id="rId50" Type="http://schemas.openxmlformats.org/officeDocument/2006/relationships/image" Target="../media/image84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41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49" Type="http://schemas.openxmlformats.org/officeDocument/2006/relationships/image" Target="../media/image83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8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48" Type="http://schemas.openxmlformats.org/officeDocument/2006/relationships/image" Target="../media/image82.png"/><Relationship Id="rId8" Type="http://schemas.openxmlformats.org/officeDocument/2006/relationships/image" Target="../media/image42.png"/><Relationship Id="rId51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7.png"/><Relationship Id="rId18" Type="http://schemas.openxmlformats.org/officeDocument/2006/relationships/image" Target="../media/image53.png"/><Relationship Id="rId26" Type="http://schemas.openxmlformats.org/officeDocument/2006/relationships/image" Target="../media/image93.png"/><Relationship Id="rId3" Type="http://schemas.openxmlformats.org/officeDocument/2006/relationships/image" Target="../media/image37.png"/><Relationship Id="rId21" Type="http://schemas.openxmlformats.org/officeDocument/2006/relationships/image" Target="../media/image90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92.png"/><Relationship Id="rId2" Type="http://schemas.openxmlformats.org/officeDocument/2006/relationships/image" Target="../media/image36.png"/><Relationship Id="rId16" Type="http://schemas.openxmlformats.org/officeDocument/2006/relationships/image" Target="../media/image88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86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91.png"/><Relationship Id="rId27" Type="http://schemas.openxmlformats.org/officeDocument/2006/relationships/image" Target="../media/image9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87.png"/><Relationship Id="rId18" Type="http://schemas.openxmlformats.org/officeDocument/2006/relationships/image" Target="../media/image53.png"/><Relationship Id="rId26" Type="http://schemas.openxmlformats.org/officeDocument/2006/relationships/image" Target="../media/image93.png"/><Relationship Id="rId3" Type="http://schemas.openxmlformats.org/officeDocument/2006/relationships/image" Target="../media/image37.png"/><Relationship Id="rId21" Type="http://schemas.openxmlformats.org/officeDocument/2006/relationships/image" Target="../media/image90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92.png"/><Relationship Id="rId2" Type="http://schemas.openxmlformats.org/officeDocument/2006/relationships/image" Target="../media/image36.png"/><Relationship Id="rId16" Type="http://schemas.openxmlformats.org/officeDocument/2006/relationships/image" Target="../media/image88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86.png"/><Relationship Id="rId24" Type="http://schemas.openxmlformats.org/officeDocument/2006/relationships/image" Target="../media/image58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10" Type="http://schemas.openxmlformats.org/officeDocument/2006/relationships/image" Target="../media/image44.png"/><Relationship Id="rId19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91.png"/><Relationship Id="rId27" Type="http://schemas.openxmlformats.org/officeDocument/2006/relationships/image" Target="../media/image95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7.png"/><Relationship Id="rId18" Type="http://schemas.openxmlformats.org/officeDocument/2006/relationships/image" Target="../media/image52.png"/><Relationship Id="rId26" Type="http://schemas.openxmlformats.org/officeDocument/2006/relationships/image" Target="../media/image60.png"/><Relationship Id="rId39" Type="http://schemas.openxmlformats.org/officeDocument/2006/relationships/image" Target="../media/image73.png"/><Relationship Id="rId3" Type="http://schemas.openxmlformats.org/officeDocument/2006/relationships/image" Target="../media/image37.png"/><Relationship Id="rId21" Type="http://schemas.openxmlformats.org/officeDocument/2006/relationships/image" Target="../media/image55.png"/><Relationship Id="rId34" Type="http://schemas.openxmlformats.org/officeDocument/2006/relationships/image" Target="../media/image68.png"/><Relationship Id="rId42" Type="http://schemas.openxmlformats.org/officeDocument/2006/relationships/image" Target="../media/image76.png"/><Relationship Id="rId47" Type="http://schemas.openxmlformats.org/officeDocument/2006/relationships/image" Target="../media/image81.png"/><Relationship Id="rId50" Type="http://schemas.openxmlformats.org/officeDocument/2006/relationships/image" Target="../media/image84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17" Type="http://schemas.openxmlformats.org/officeDocument/2006/relationships/image" Target="../media/image51.png"/><Relationship Id="rId25" Type="http://schemas.openxmlformats.org/officeDocument/2006/relationships/image" Target="../media/image59.png"/><Relationship Id="rId33" Type="http://schemas.openxmlformats.org/officeDocument/2006/relationships/image" Target="../media/image67.png"/><Relationship Id="rId38" Type="http://schemas.openxmlformats.org/officeDocument/2006/relationships/image" Target="../media/image72.png"/><Relationship Id="rId46" Type="http://schemas.openxmlformats.org/officeDocument/2006/relationships/image" Target="../media/image80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29" Type="http://schemas.openxmlformats.org/officeDocument/2006/relationships/image" Target="../media/image63.png"/><Relationship Id="rId41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24" Type="http://schemas.openxmlformats.org/officeDocument/2006/relationships/image" Target="../media/image58.png"/><Relationship Id="rId32" Type="http://schemas.openxmlformats.org/officeDocument/2006/relationships/image" Target="../media/image66.png"/><Relationship Id="rId37" Type="http://schemas.openxmlformats.org/officeDocument/2006/relationships/image" Target="../media/image71.png"/><Relationship Id="rId40" Type="http://schemas.openxmlformats.org/officeDocument/2006/relationships/image" Target="../media/image74.png"/><Relationship Id="rId45" Type="http://schemas.openxmlformats.org/officeDocument/2006/relationships/image" Target="../media/image79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23" Type="http://schemas.openxmlformats.org/officeDocument/2006/relationships/image" Target="../media/image57.png"/><Relationship Id="rId28" Type="http://schemas.openxmlformats.org/officeDocument/2006/relationships/image" Target="../media/image62.png"/><Relationship Id="rId36" Type="http://schemas.openxmlformats.org/officeDocument/2006/relationships/image" Target="../media/image70.png"/><Relationship Id="rId49" Type="http://schemas.openxmlformats.org/officeDocument/2006/relationships/image" Target="../media/image83.png"/><Relationship Id="rId10" Type="http://schemas.openxmlformats.org/officeDocument/2006/relationships/image" Target="../media/image44.png"/><Relationship Id="rId19" Type="http://schemas.openxmlformats.org/officeDocument/2006/relationships/image" Target="../media/image53.png"/><Relationship Id="rId31" Type="http://schemas.openxmlformats.org/officeDocument/2006/relationships/image" Target="../media/image65.png"/><Relationship Id="rId44" Type="http://schemas.openxmlformats.org/officeDocument/2006/relationships/image" Target="../media/image78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Relationship Id="rId22" Type="http://schemas.openxmlformats.org/officeDocument/2006/relationships/image" Target="../media/image56.png"/><Relationship Id="rId27" Type="http://schemas.openxmlformats.org/officeDocument/2006/relationships/image" Target="../media/image61.png"/><Relationship Id="rId30" Type="http://schemas.openxmlformats.org/officeDocument/2006/relationships/image" Target="../media/image64.png"/><Relationship Id="rId35" Type="http://schemas.openxmlformats.org/officeDocument/2006/relationships/image" Target="../media/image69.png"/><Relationship Id="rId43" Type="http://schemas.openxmlformats.org/officeDocument/2006/relationships/image" Target="../media/image77.png"/><Relationship Id="rId48" Type="http://schemas.openxmlformats.org/officeDocument/2006/relationships/image" Target="../media/image82.png"/><Relationship Id="rId8" Type="http://schemas.openxmlformats.org/officeDocument/2006/relationships/image" Target="../media/image42.png"/><Relationship Id="rId51" Type="http://schemas.openxmlformats.org/officeDocument/2006/relationships/image" Target="../media/image8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59350" y="1339851"/>
            <a:ext cx="9372600" cy="2057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200" dirty="0" smtClean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200" b="1" dirty="0" err="1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2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7550" y="3930650"/>
            <a:ext cx="838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Programme</a:t>
            </a:r>
            <a:r>
              <a:rPr lang="en-US" sz="2400" b="1" dirty="0" smtClean="0">
                <a:solidFill>
                  <a:srgbClr val="7030A0"/>
                </a:solidFill>
              </a:rPr>
              <a:t>: M.A.,HUMAN  RESOURCE MANAGEMENT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07150" y="4768850"/>
            <a:ext cx="67056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</a:t>
            </a:r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labour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laws</a:t>
            </a:r>
            <a:endParaRPr lang="en-US" sz="2400" b="1" dirty="0" smtClean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22HRM3CC13</a:t>
            </a:r>
            <a:endParaRPr lang="en-US" sz="240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92950" y="5835650"/>
            <a:ext cx="533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Unit-II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 Black" pitchFamily="34" charset="0"/>
              </a:rPr>
              <a:t>Safety and welfare</a:t>
            </a:r>
            <a:endParaRPr lang="en-US" sz="2800" b="1" dirty="0" smtClean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69150" y="713105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400" b="1" dirty="0" smtClean="0">
                <a:solidFill>
                  <a:schemeClr val="accent6"/>
                </a:solidFill>
              </a:rPr>
              <a:t>Department of Lifelong Learning</a:t>
            </a:r>
            <a:endParaRPr lang="en-US" sz="2400" dirty="0">
              <a:solidFill>
                <a:schemeClr val="accent6"/>
              </a:solidFill>
            </a:endParaRPr>
          </a:p>
        </p:txBody>
      </p:sp>
      <p:pic>
        <p:nvPicPr>
          <p:cNvPr id="8" name="Picture 7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9850"/>
            <a:ext cx="2581640" cy="2209800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3636645" cy="10276205"/>
          </a:xfrm>
          <a:custGeom>
            <a:avLst/>
            <a:gdLst/>
            <a:ahLst/>
            <a:cxnLst/>
            <a:rect l="l" t="t" r="r" b="b"/>
            <a:pathLst>
              <a:path w="3636645" h="10276205">
                <a:moveTo>
                  <a:pt x="3636035" y="0"/>
                </a:moveTo>
                <a:lnTo>
                  <a:pt x="0" y="0"/>
                </a:lnTo>
                <a:lnTo>
                  <a:pt x="0" y="10275845"/>
                </a:lnTo>
                <a:lnTo>
                  <a:pt x="3636035" y="10275845"/>
                </a:lnTo>
                <a:lnTo>
                  <a:pt x="3636035" y="0"/>
                </a:lnTo>
                <a:close/>
              </a:path>
            </a:pathLst>
          </a:custGeom>
          <a:solidFill>
            <a:srgbClr val="FEF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79878" y="2791434"/>
            <a:ext cx="105410" cy="100965"/>
          </a:xfrm>
          <a:custGeom>
            <a:avLst/>
            <a:gdLst/>
            <a:ahLst/>
            <a:cxnLst/>
            <a:rect l="l" t="t" r="r" b="b"/>
            <a:pathLst>
              <a:path w="105409" h="100964">
                <a:moveTo>
                  <a:pt x="53213" y="0"/>
                </a:moveTo>
                <a:lnTo>
                  <a:pt x="32557" y="3214"/>
                </a:lnTo>
                <a:lnTo>
                  <a:pt x="15795" y="13857"/>
                </a:lnTo>
                <a:lnTo>
                  <a:pt x="4439" y="30169"/>
                </a:lnTo>
                <a:lnTo>
                  <a:pt x="0" y="50393"/>
                </a:lnTo>
                <a:lnTo>
                  <a:pt x="4439" y="70215"/>
                </a:lnTo>
                <a:lnTo>
                  <a:pt x="15795" y="86393"/>
                </a:lnTo>
                <a:lnTo>
                  <a:pt x="32557" y="97172"/>
                </a:lnTo>
                <a:lnTo>
                  <a:pt x="53213" y="100799"/>
                </a:lnTo>
                <a:lnTo>
                  <a:pt x="73060" y="97172"/>
                </a:lnTo>
                <a:lnTo>
                  <a:pt x="89408" y="86393"/>
                </a:lnTo>
                <a:lnTo>
                  <a:pt x="100611" y="70215"/>
                </a:lnTo>
                <a:lnTo>
                  <a:pt x="105029" y="50393"/>
                </a:lnTo>
                <a:lnTo>
                  <a:pt x="100611" y="30169"/>
                </a:lnTo>
                <a:lnTo>
                  <a:pt x="89408" y="13857"/>
                </a:lnTo>
                <a:lnTo>
                  <a:pt x="73060" y="3214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81275" y="2256472"/>
            <a:ext cx="100330" cy="101600"/>
          </a:xfrm>
          <a:custGeom>
            <a:avLst/>
            <a:gdLst/>
            <a:ahLst/>
            <a:cxnLst/>
            <a:rect l="l" t="t" r="r" b="b"/>
            <a:pathLst>
              <a:path w="100330" h="101600">
                <a:moveTo>
                  <a:pt x="50419" y="0"/>
                </a:moveTo>
                <a:lnTo>
                  <a:pt x="28235" y="4443"/>
                </a:lnTo>
                <a:lnTo>
                  <a:pt x="12493" y="16109"/>
                </a:lnTo>
                <a:lnTo>
                  <a:pt x="3109" y="32500"/>
                </a:lnTo>
                <a:lnTo>
                  <a:pt x="0" y="51117"/>
                </a:lnTo>
                <a:lnTo>
                  <a:pt x="3109" y="69628"/>
                </a:lnTo>
                <a:lnTo>
                  <a:pt x="12493" y="85774"/>
                </a:lnTo>
                <a:lnTo>
                  <a:pt x="28235" y="97192"/>
                </a:lnTo>
                <a:lnTo>
                  <a:pt x="50419" y="101523"/>
                </a:lnTo>
                <a:lnTo>
                  <a:pt x="72161" y="97192"/>
                </a:lnTo>
                <a:lnTo>
                  <a:pt x="87677" y="85774"/>
                </a:lnTo>
                <a:lnTo>
                  <a:pt x="96978" y="69628"/>
                </a:lnTo>
                <a:lnTo>
                  <a:pt x="100076" y="51117"/>
                </a:lnTo>
                <a:lnTo>
                  <a:pt x="96978" y="32500"/>
                </a:lnTo>
                <a:lnTo>
                  <a:pt x="87677" y="16109"/>
                </a:lnTo>
                <a:lnTo>
                  <a:pt x="72161" y="4443"/>
                </a:lnTo>
                <a:lnTo>
                  <a:pt x="50419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79116" y="1722958"/>
            <a:ext cx="104775" cy="100965"/>
          </a:xfrm>
          <a:custGeom>
            <a:avLst/>
            <a:gdLst/>
            <a:ahLst/>
            <a:cxnLst/>
            <a:rect l="l" t="t" r="r" b="b"/>
            <a:pathLst>
              <a:path w="104775" h="100964">
                <a:moveTo>
                  <a:pt x="52578" y="0"/>
                </a:moveTo>
                <a:lnTo>
                  <a:pt x="29467" y="3318"/>
                </a:lnTo>
                <a:lnTo>
                  <a:pt x="13049" y="14666"/>
                </a:lnTo>
                <a:lnTo>
                  <a:pt x="3250" y="31280"/>
                </a:lnTo>
                <a:lnTo>
                  <a:pt x="0" y="50393"/>
                </a:lnTo>
                <a:lnTo>
                  <a:pt x="3250" y="69406"/>
                </a:lnTo>
                <a:lnTo>
                  <a:pt x="13049" y="85855"/>
                </a:lnTo>
                <a:lnTo>
                  <a:pt x="29467" y="97174"/>
                </a:lnTo>
                <a:lnTo>
                  <a:pt x="52578" y="100799"/>
                </a:lnTo>
                <a:lnTo>
                  <a:pt x="72515" y="97579"/>
                </a:lnTo>
                <a:lnTo>
                  <a:pt x="89011" y="86936"/>
                </a:lnTo>
                <a:lnTo>
                  <a:pt x="100244" y="70622"/>
                </a:lnTo>
                <a:lnTo>
                  <a:pt x="104394" y="50393"/>
                </a:lnTo>
                <a:lnTo>
                  <a:pt x="100244" y="30271"/>
                </a:lnTo>
                <a:lnTo>
                  <a:pt x="89011" y="14128"/>
                </a:lnTo>
                <a:lnTo>
                  <a:pt x="72515" y="3519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79116" y="1188720"/>
            <a:ext cx="104775" cy="100965"/>
          </a:xfrm>
          <a:custGeom>
            <a:avLst/>
            <a:gdLst/>
            <a:ahLst/>
            <a:cxnLst/>
            <a:rect l="l" t="t" r="r" b="b"/>
            <a:pathLst>
              <a:path w="104775" h="100965">
                <a:moveTo>
                  <a:pt x="52578" y="0"/>
                </a:moveTo>
                <a:lnTo>
                  <a:pt x="29467" y="3318"/>
                </a:lnTo>
                <a:lnTo>
                  <a:pt x="13049" y="14666"/>
                </a:lnTo>
                <a:lnTo>
                  <a:pt x="3250" y="31280"/>
                </a:lnTo>
                <a:lnTo>
                  <a:pt x="0" y="50393"/>
                </a:lnTo>
                <a:lnTo>
                  <a:pt x="3250" y="69406"/>
                </a:lnTo>
                <a:lnTo>
                  <a:pt x="13049" y="85855"/>
                </a:lnTo>
                <a:lnTo>
                  <a:pt x="29467" y="97174"/>
                </a:lnTo>
                <a:lnTo>
                  <a:pt x="52578" y="100799"/>
                </a:lnTo>
                <a:lnTo>
                  <a:pt x="72515" y="97478"/>
                </a:lnTo>
                <a:lnTo>
                  <a:pt x="89011" y="86664"/>
                </a:lnTo>
                <a:lnTo>
                  <a:pt x="100244" y="70317"/>
                </a:lnTo>
                <a:lnTo>
                  <a:pt x="104394" y="50393"/>
                </a:lnTo>
                <a:lnTo>
                  <a:pt x="100244" y="30069"/>
                </a:lnTo>
                <a:lnTo>
                  <a:pt x="89011" y="13590"/>
                </a:lnTo>
                <a:lnTo>
                  <a:pt x="72515" y="2914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5281275" y="653758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5">
                <a:moveTo>
                  <a:pt x="50419" y="0"/>
                </a:moveTo>
                <a:lnTo>
                  <a:pt x="28235" y="4432"/>
                </a:lnTo>
                <a:lnTo>
                  <a:pt x="12493" y="16021"/>
                </a:lnTo>
                <a:lnTo>
                  <a:pt x="3109" y="32200"/>
                </a:lnTo>
                <a:lnTo>
                  <a:pt x="0" y="50406"/>
                </a:lnTo>
                <a:lnTo>
                  <a:pt x="3109" y="68910"/>
                </a:lnTo>
                <a:lnTo>
                  <a:pt x="12493" y="85051"/>
                </a:lnTo>
                <a:lnTo>
                  <a:pt x="28235" y="96469"/>
                </a:lnTo>
                <a:lnTo>
                  <a:pt x="50419" y="100799"/>
                </a:lnTo>
                <a:lnTo>
                  <a:pt x="72161" y="96469"/>
                </a:lnTo>
                <a:lnTo>
                  <a:pt x="87677" y="85051"/>
                </a:lnTo>
                <a:lnTo>
                  <a:pt x="96978" y="68910"/>
                </a:lnTo>
                <a:lnTo>
                  <a:pt x="100076" y="50406"/>
                </a:lnTo>
                <a:lnTo>
                  <a:pt x="96978" y="32200"/>
                </a:lnTo>
                <a:lnTo>
                  <a:pt x="87677" y="16021"/>
                </a:lnTo>
                <a:lnTo>
                  <a:pt x="72161" y="4432"/>
                </a:lnTo>
                <a:lnTo>
                  <a:pt x="50419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838551" y="2791434"/>
            <a:ext cx="106045" cy="98425"/>
          </a:xfrm>
          <a:custGeom>
            <a:avLst/>
            <a:gdLst/>
            <a:ahLst/>
            <a:cxnLst/>
            <a:rect l="l" t="t" r="r" b="b"/>
            <a:pathLst>
              <a:path w="106044" h="98425">
                <a:moveTo>
                  <a:pt x="53340" y="0"/>
                </a:moveTo>
                <a:lnTo>
                  <a:pt x="32950" y="3112"/>
                </a:lnTo>
                <a:lnTo>
                  <a:pt x="16144" y="13585"/>
                </a:lnTo>
                <a:lnTo>
                  <a:pt x="4601" y="29864"/>
                </a:lnTo>
                <a:lnTo>
                  <a:pt x="0" y="50393"/>
                </a:lnTo>
                <a:lnTo>
                  <a:pt x="12026" y="82190"/>
                </a:lnTo>
                <a:lnTo>
                  <a:pt x="37750" y="98088"/>
                </a:lnTo>
                <a:lnTo>
                  <a:pt x="68040" y="98088"/>
                </a:lnTo>
                <a:lnTo>
                  <a:pt x="93764" y="82190"/>
                </a:lnTo>
                <a:lnTo>
                  <a:pt x="105791" y="50393"/>
                </a:lnTo>
                <a:lnTo>
                  <a:pt x="101167" y="30469"/>
                </a:lnTo>
                <a:lnTo>
                  <a:pt x="89566" y="14123"/>
                </a:lnTo>
                <a:lnTo>
                  <a:pt x="72965" y="3314"/>
                </a:lnTo>
                <a:lnTo>
                  <a:pt x="53340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839947" y="2256472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4">
                <a:moveTo>
                  <a:pt x="51943" y="0"/>
                </a:moveTo>
                <a:lnTo>
                  <a:pt x="31932" y="3927"/>
                </a:lnTo>
                <a:lnTo>
                  <a:pt x="15398" y="14673"/>
                </a:lnTo>
                <a:lnTo>
                  <a:pt x="4151" y="30684"/>
                </a:lnTo>
                <a:lnTo>
                  <a:pt x="0" y="50406"/>
                </a:lnTo>
                <a:lnTo>
                  <a:pt x="8632" y="79322"/>
                </a:lnTo>
                <a:lnTo>
                  <a:pt x="30099" y="97105"/>
                </a:lnTo>
                <a:lnTo>
                  <a:pt x="57757" y="100717"/>
                </a:lnTo>
                <a:lnTo>
                  <a:pt x="84963" y="87122"/>
                </a:lnTo>
                <a:lnTo>
                  <a:pt x="91878" y="79178"/>
                </a:lnTo>
                <a:lnTo>
                  <a:pt x="96567" y="70562"/>
                </a:lnTo>
                <a:lnTo>
                  <a:pt x="99232" y="61406"/>
                </a:lnTo>
                <a:lnTo>
                  <a:pt x="100076" y="51841"/>
                </a:lnTo>
                <a:lnTo>
                  <a:pt x="96698" y="33409"/>
                </a:lnTo>
                <a:lnTo>
                  <a:pt x="87058" y="17276"/>
                </a:lnTo>
                <a:lnTo>
                  <a:pt x="71893" y="5465"/>
                </a:lnTo>
                <a:lnTo>
                  <a:pt x="5194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839947" y="1722958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51943" y="0"/>
                </a:moveTo>
                <a:lnTo>
                  <a:pt x="31932" y="3319"/>
                </a:lnTo>
                <a:lnTo>
                  <a:pt x="15398" y="14128"/>
                </a:lnTo>
                <a:lnTo>
                  <a:pt x="4151" y="30471"/>
                </a:lnTo>
                <a:lnTo>
                  <a:pt x="0" y="50393"/>
                </a:lnTo>
                <a:lnTo>
                  <a:pt x="8632" y="78810"/>
                </a:lnTo>
                <a:lnTo>
                  <a:pt x="30099" y="96294"/>
                </a:lnTo>
                <a:lnTo>
                  <a:pt x="57757" y="100010"/>
                </a:lnTo>
                <a:lnTo>
                  <a:pt x="84963" y="87122"/>
                </a:lnTo>
                <a:lnTo>
                  <a:pt x="91878" y="78658"/>
                </a:lnTo>
                <a:lnTo>
                  <a:pt x="96567" y="69657"/>
                </a:lnTo>
                <a:lnTo>
                  <a:pt x="99232" y="60388"/>
                </a:lnTo>
                <a:lnTo>
                  <a:pt x="100076" y="51117"/>
                </a:lnTo>
                <a:lnTo>
                  <a:pt x="96698" y="32396"/>
                </a:lnTo>
                <a:lnTo>
                  <a:pt x="87058" y="16376"/>
                </a:lnTo>
                <a:lnTo>
                  <a:pt x="71893" y="4947"/>
                </a:lnTo>
                <a:lnTo>
                  <a:pt x="5194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839947" y="1188720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51943" y="0"/>
                </a:moveTo>
                <a:lnTo>
                  <a:pt x="31932" y="3219"/>
                </a:lnTo>
                <a:lnTo>
                  <a:pt x="15398" y="13862"/>
                </a:lnTo>
                <a:lnTo>
                  <a:pt x="4151" y="30171"/>
                </a:lnTo>
                <a:lnTo>
                  <a:pt x="0" y="50393"/>
                </a:lnTo>
                <a:lnTo>
                  <a:pt x="0" y="51828"/>
                </a:lnTo>
                <a:lnTo>
                  <a:pt x="8632" y="79404"/>
                </a:lnTo>
                <a:lnTo>
                  <a:pt x="30099" y="96383"/>
                </a:lnTo>
                <a:lnTo>
                  <a:pt x="57757" y="99727"/>
                </a:lnTo>
                <a:lnTo>
                  <a:pt x="84963" y="86398"/>
                </a:lnTo>
                <a:lnTo>
                  <a:pt x="91878" y="78341"/>
                </a:lnTo>
                <a:lnTo>
                  <a:pt x="96567" y="69476"/>
                </a:lnTo>
                <a:lnTo>
                  <a:pt x="99232" y="60071"/>
                </a:lnTo>
                <a:lnTo>
                  <a:pt x="100076" y="50393"/>
                </a:lnTo>
                <a:lnTo>
                  <a:pt x="96698" y="32396"/>
                </a:lnTo>
                <a:lnTo>
                  <a:pt x="87058" y="16557"/>
                </a:lnTo>
                <a:lnTo>
                  <a:pt x="71893" y="5037"/>
                </a:lnTo>
                <a:lnTo>
                  <a:pt x="5194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839947" y="653758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5">
                <a:moveTo>
                  <a:pt x="51943" y="0"/>
                </a:moveTo>
                <a:lnTo>
                  <a:pt x="31932" y="3321"/>
                </a:lnTo>
                <a:lnTo>
                  <a:pt x="15398" y="14135"/>
                </a:lnTo>
                <a:lnTo>
                  <a:pt x="4151" y="30482"/>
                </a:lnTo>
                <a:lnTo>
                  <a:pt x="0" y="50406"/>
                </a:lnTo>
                <a:lnTo>
                  <a:pt x="8632" y="79324"/>
                </a:lnTo>
                <a:lnTo>
                  <a:pt x="30099" y="97110"/>
                </a:lnTo>
                <a:lnTo>
                  <a:pt x="57757" y="100723"/>
                </a:lnTo>
                <a:lnTo>
                  <a:pt x="84963" y="87122"/>
                </a:lnTo>
                <a:lnTo>
                  <a:pt x="91878" y="79065"/>
                </a:lnTo>
                <a:lnTo>
                  <a:pt x="96567" y="70200"/>
                </a:lnTo>
                <a:lnTo>
                  <a:pt x="99232" y="60795"/>
                </a:lnTo>
                <a:lnTo>
                  <a:pt x="100076" y="51117"/>
                </a:lnTo>
                <a:lnTo>
                  <a:pt x="96698" y="32702"/>
                </a:lnTo>
                <a:lnTo>
                  <a:pt x="87058" y="16648"/>
                </a:lnTo>
                <a:lnTo>
                  <a:pt x="71893" y="5049"/>
                </a:lnTo>
                <a:lnTo>
                  <a:pt x="5194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6400144" y="2791434"/>
            <a:ext cx="106045" cy="101600"/>
          </a:xfrm>
          <a:custGeom>
            <a:avLst/>
            <a:gdLst/>
            <a:ahLst/>
            <a:cxnLst/>
            <a:rect l="l" t="t" r="r" b="b"/>
            <a:pathLst>
              <a:path w="106044" h="101600">
                <a:moveTo>
                  <a:pt x="53213" y="0"/>
                </a:moveTo>
                <a:lnTo>
                  <a:pt x="32575" y="3214"/>
                </a:lnTo>
                <a:lnTo>
                  <a:pt x="15843" y="13857"/>
                </a:lnTo>
                <a:lnTo>
                  <a:pt x="4492" y="30169"/>
                </a:lnTo>
                <a:lnTo>
                  <a:pt x="0" y="50393"/>
                </a:lnTo>
                <a:lnTo>
                  <a:pt x="11002" y="84262"/>
                </a:lnTo>
                <a:lnTo>
                  <a:pt x="37238" y="101197"/>
                </a:lnTo>
                <a:lnTo>
                  <a:pt x="68552" y="101197"/>
                </a:lnTo>
                <a:lnTo>
                  <a:pt x="94788" y="84262"/>
                </a:lnTo>
                <a:lnTo>
                  <a:pt x="105791" y="50393"/>
                </a:lnTo>
                <a:lnTo>
                  <a:pt x="100951" y="30169"/>
                </a:lnTo>
                <a:lnTo>
                  <a:pt x="89550" y="13857"/>
                </a:lnTo>
                <a:lnTo>
                  <a:pt x="73126" y="3214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399383" y="225647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52578" y="0"/>
                </a:moveTo>
                <a:lnTo>
                  <a:pt x="32307" y="3927"/>
                </a:lnTo>
                <a:lnTo>
                  <a:pt x="15763" y="14673"/>
                </a:lnTo>
                <a:lnTo>
                  <a:pt x="4482" y="30684"/>
                </a:lnTo>
                <a:lnTo>
                  <a:pt x="0" y="50406"/>
                </a:lnTo>
                <a:lnTo>
                  <a:pt x="8721" y="79322"/>
                </a:lnTo>
                <a:lnTo>
                  <a:pt x="30337" y="97105"/>
                </a:lnTo>
                <a:lnTo>
                  <a:pt x="58025" y="100717"/>
                </a:lnTo>
                <a:lnTo>
                  <a:pt x="84963" y="87122"/>
                </a:lnTo>
                <a:lnTo>
                  <a:pt x="91997" y="79065"/>
                </a:lnTo>
                <a:lnTo>
                  <a:pt x="96948" y="70200"/>
                </a:lnTo>
                <a:lnTo>
                  <a:pt x="99875" y="60795"/>
                </a:lnTo>
                <a:lnTo>
                  <a:pt x="100838" y="51117"/>
                </a:lnTo>
                <a:lnTo>
                  <a:pt x="97458" y="32704"/>
                </a:lnTo>
                <a:lnTo>
                  <a:pt x="87804" y="16652"/>
                </a:lnTo>
                <a:lnTo>
                  <a:pt x="72602" y="5054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6399383" y="1722958"/>
            <a:ext cx="100965" cy="100330"/>
          </a:xfrm>
          <a:custGeom>
            <a:avLst/>
            <a:gdLst/>
            <a:ahLst/>
            <a:cxnLst/>
            <a:rect l="l" t="t" r="r" b="b"/>
            <a:pathLst>
              <a:path w="100965" h="100330">
                <a:moveTo>
                  <a:pt x="52578" y="0"/>
                </a:moveTo>
                <a:lnTo>
                  <a:pt x="32307" y="3319"/>
                </a:lnTo>
                <a:lnTo>
                  <a:pt x="15763" y="14128"/>
                </a:lnTo>
                <a:lnTo>
                  <a:pt x="4482" y="30471"/>
                </a:lnTo>
                <a:lnTo>
                  <a:pt x="0" y="50393"/>
                </a:lnTo>
                <a:lnTo>
                  <a:pt x="8721" y="78810"/>
                </a:lnTo>
                <a:lnTo>
                  <a:pt x="30337" y="96294"/>
                </a:lnTo>
                <a:lnTo>
                  <a:pt x="58025" y="100010"/>
                </a:lnTo>
                <a:lnTo>
                  <a:pt x="84963" y="87122"/>
                </a:lnTo>
                <a:lnTo>
                  <a:pt x="91997" y="78647"/>
                </a:lnTo>
                <a:lnTo>
                  <a:pt x="96948" y="69567"/>
                </a:lnTo>
                <a:lnTo>
                  <a:pt x="99875" y="60082"/>
                </a:lnTo>
                <a:lnTo>
                  <a:pt x="100838" y="50393"/>
                </a:lnTo>
                <a:lnTo>
                  <a:pt x="97458" y="32091"/>
                </a:lnTo>
                <a:lnTo>
                  <a:pt x="87804" y="16286"/>
                </a:lnTo>
                <a:lnTo>
                  <a:pt x="72602" y="4936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6399383" y="1189431"/>
            <a:ext cx="100965" cy="99695"/>
          </a:xfrm>
          <a:custGeom>
            <a:avLst/>
            <a:gdLst/>
            <a:ahLst/>
            <a:cxnLst/>
            <a:rect l="l" t="t" r="r" b="b"/>
            <a:pathLst>
              <a:path w="100965" h="99694">
                <a:moveTo>
                  <a:pt x="52578" y="0"/>
                </a:moveTo>
                <a:lnTo>
                  <a:pt x="32307" y="3120"/>
                </a:lnTo>
                <a:lnTo>
                  <a:pt x="15763" y="13596"/>
                </a:lnTo>
                <a:lnTo>
                  <a:pt x="4482" y="29876"/>
                </a:lnTo>
                <a:lnTo>
                  <a:pt x="0" y="50406"/>
                </a:lnTo>
                <a:lnTo>
                  <a:pt x="8721" y="78800"/>
                </a:lnTo>
                <a:lnTo>
                  <a:pt x="30337" y="96126"/>
                </a:lnTo>
                <a:lnTo>
                  <a:pt x="58025" y="99412"/>
                </a:lnTo>
                <a:lnTo>
                  <a:pt x="84963" y="85686"/>
                </a:lnTo>
                <a:lnTo>
                  <a:pt x="91997" y="77743"/>
                </a:lnTo>
                <a:lnTo>
                  <a:pt x="96948" y="69127"/>
                </a:lnTo>
                <a:lnTo>
                  <a:pt x="99875" y="59971"/>
                </a:lnTo>
                <a:lnTo>
                  <a:pt x="100838" y="50406"/>
                </a:lnTo>
                <a:lnTo>
                  <a:pt x="97458" y="32104"/>
                </a:lnTo>
                <a:lnTo>
                  <a:pt x="87804" y="16297"/>
                </a:lnTo>
                <a:lnTo>
                  <a:pt x="72602" y="4943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6399383" y="653758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5">
                <a:moveTo>
                  <a:pt x="52578" y="0"/>
                </a:moveTo>
                <a:lnTo>
                  <a:pt x="32307" y="3321"/>
                </a:lnTo>
                <a:lnTo>
                  <a:pt x="15763" y="14135"/>
                </a:lnTo>
                <a:lnTo>
                  <a:pt x="4482" y="30482"/>
                </a:lnTo>
                <a:lnTo>
                  <a:pt x="0" y="50406"/>
                </a:lnTo>
                <a:lnTo>
                  <a:pt x="8721" y="79324"/>
                </a:lnTo>
                <a:lnTo>
                  <a:pt x="30337" y="97110"/>
                </a:lnTo>
                <a:lnTo>
                  <a:pt x="58025" y="100723"/>
                </a:lnTo>
                <a:lnTo>
                  <a:pt x="84963" y="87122"/>
                </a:lnTo>
                <a:lnTo>
                  <a:pt x="91997" y="79065"/>
                </a:lnTo>
                <a:lnTo>
                  <a:pt x="96948" y="70200"/>
                </a:lnTo>
                <a:lnTo>
                  <a:pt x="99875" y="60795"/>
                </a:lnTo>
                <a:lnTo>
                  <a:pt x="100838" y="51117"/>
                </a:lnTo>
                <a:lnTo>
                  <a:pt x="97458" y="32402"/>
                </a:lnTo>
                <a:lnTo>
                  <a:pt x="87804" y="16381"/>
                </a:lnTo>
                <a:lnTo>
                  <a:pt x="72602" y="4949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961739" y="2791434"/>
            <a:ext cx="106045" cy="98425"/>
          </a:xfrm>
          <a:custGeom>
            <a:avLst/>
            <a:gdLst/>
            <a:ahLst/>
            <a:cxnLst/>
            <a:rect l="l" t="t" r="r" b="b"/>
            <a:pathLst>
              <a:path w="106044" h="98425">
                <a:moveTo>
                  <a:pt x="51816" y="0"/>
                </a:moveTo>
                <a:lnTo>
                  <a:pt x="31878" y="3112"/>
                </a:lnTo>
                <a:lnTo>
                  <a:pt x="15382" y="13585"/>
                </a:lnTo>
                <a:lnTo>
                  <a:pt x="4149" y="29864"/>
                </a:lnTo>
                <a:lnTo>
                  <a:pt x="0" y="50393"/>
                </a:lnTo>
                <a:lnTo>
                  <a:pt x="11709" y="82190"/>
                </a:lnTo>
                <a:lnTo>
                  <a:pt x="37256" y="98088"/>
                </a:lnTo>
                <a:lnTo>
                  <a:pt x="67528" y="98088"/>
                </a:lnTo>
                <a:lnTo>
                  <a:pt x="93411" y="82190"/>
                </a:lnTo>
                <a:lnTo>
                  <a:pt x="105791" y="50393"/>
                </a:lnTo>
                <a:lnTo>
                  <a:pt x="100929" y="29864"/>
                </a:lnTo>
                <a:lnTo>
                  <a:pt x="89376" y="13585"/>
                </a:lnTo>
                <a:lnTo>
                  <a:pt x="72536" y="3112"/>
                </a:lnTo>
                <a:lnTo>
                  <a:pt x="51816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960977" y="2256472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4">
                <a:moveTo>
                  <a:pt x="51816" y="0"/>
                </a:moveTo>
                <a:lnTo>
                  <a:pt x="31878" y="3927"/>
                </a:lnTo>
                <a:lnTo>
                  <a:pt x="15382" y="14673"/>
                </a:lnTo>
                <a:lnTo>
                  <a:pt x="4149" y="30684"/>
                </a:lnTo>
                <a:lnTo>
                  <a:pt x="0" y="50406"/>
                </a:lnTo>
                <a:lnTo>
                  <a:pt x="8721" y="79322"/>
                </a:lnTo>
                <a:lnTo>
                  <a:pt x="30337" y="97105"/>
                </a:lnTo>
                <a:lnTo>
                  <a:pt x="58025" y="100717"/>
                </a:lnTo>
                <a:lnTo>
                  <a:pt x="84963" y="87122"/>
                </a:lnTo>
                <a:lnTo>
                  <a:pt x="91878" y="79178"/>
                </a:lnTo>
                <a:lnTo>
                  <a:pt x="96567" y="70562"/>
                </a:lnTo>
                <a:lnTo>
                  <a:pt x="99232" y="61406"/>
                </a:lnTo>
                <a:lnTo>
                  <a:pt x="100076" y="51841"/>
                </a:lnTo>
                <a:lnTo>
                  <a:pt x="96696" y="33409"/>
                </a:lnTo>
                <a:lnTo>
                  <a:pt x="87042" y="17276"/>
                </a:lnTo>
                <a:lnTo>
                  <a:pt x="71840" y="5465"/>
                </a:lnTo>
                <a:lnTo>
                  <a:pt x="51816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960977" y="1722958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51816" y="0"/>
                </a:moveTo>
                <a:lnTo>
                  <a:pt x="31878" y="3319"/>
                </a:lnTo>
                <a:lnTo>
                  <a:pt x="15382" y="14128"/>
                </a:lnTo>
                <a:lnTo>
                  <a:pt x="4149" y="30471"/>
                </a:lnTo>
                <a:lnTo>
                  <a:pt x="0" y="50393"/>
                </a:lnTo>
                <a:lnTo>
                  <a:pt x="8721" y="78810"/>
                </a:lnTo>
                <a:lnTo>
                  <a:pt x="30337" y="96294"/>
                </a:lnTo>
                <a:lnTo>
                  <a:pt x="58025" y="100010"/>
                </a:lnTo>
                <a:lnTo>
                  <a:pt x="84963" y="87122"/>
                </a:lnTo>
                <a:lnTo>
                  <a:pt x="91878" y="78658"/>
                </a:lnTo>
                <a:lnTo>
                  <a:pt x="96567" y="69657"/>
                </a:lnTo>
                <a:lnTo>
                  <a:pt x="99232" y="60388"/>
                </a:lnTo>
                <a:lnTo>
                  <a:pt x="100076" y="51117"/>
                </a:lnTo>
                <a:lnTo>
                  <a:pt x="96696" y="32396"/>
                </a:lnTo>
                <a:lnTo>
                  <a:pt x="87042" y="16376"/>
                </a:lnTo>
                <a:lnTo>
                  <a:pt x="71840" y="4947"/>
                </a:lnTo>
                <a:lnTo>
                  <a:pt x="51816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6960977" y="1189431"/>
            <a:ext cx="100330" cy="99695"/>
          </a:xfrm>
          <a:custGeom>
            <a:avLst/>
            <a:gdLst/>
            <a:ahLst/>
            <a:cxnLst/>
            <a:rect l="l" t="t" r="r" b="b"/>
            <a:pathLst>
              <a:path w="100330" h="99694">
                <a:moveTo>
                  <a:pt x="51816" y="0"/>
                </a:moveTo>
                <a:lnTo>
                  <a:pt x="31878" y="3120"/>
                </a:lnTo>
                <a:lnTo>
                  <a:pt x="15382" y="13596"/>
                </a:lnTo>
                <a:lnTo>
                  <a:pt x="4149" y="29876"/>
                </a:lnTo>
                <a:lnTo>
                  <a:pt x="0" y="50406"/>
                </a:lnTo>
                <a:lnTo>
                  <a:pt x="8614" y="78494"/>
                </a:lnTo>
                <a:lnTo>
                  <a:pt x="30051" y="95854"/>
                </a:lnTo>
                <a:lnTo>
                  <a:pt x="57703" y="99310"/>
                </a:lnTo>
                <a:lnTo>
                  <a:pt x="84963" y="85686"/>
                </a:lnTo>
                <a:lnTo>
                  <a:pt x="91878" y="77743"/>
                </a:lnTo>
                <a:lnTo>
                  <a:pt x="96567" y="69127"/>
                </a:lnTo>
                <a:lnTo>
                  <a:pt x="99232" y="59971"/>
                </a:lnTo>
                <a:lnTo>
                  <a:pt x="100076" y="50406"/>
                </a:lnTo>
                <a:lnTo>
                  <a:pt x="96696" y="32104"/>
                </a:lnTo>
                <a:lnTo>
                  <a:pt x="87042" y="16297"/>
                </a:lnTo>
                <a:lnTo>
                  <a:pt x="71840" y="4943"/>
                </a:lnTo>
                <a:lnTo>
                  <a:pt x="51816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60977" y="653758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5">
                <a:moveTo>
                  <a:pt x="51816" y="0"/>
                </a:moveTo>
                <a:lnTo>
                  <a:pt x="31878" y="3321"/>
                </a:lnTo>
                <a:lnTo>
                  <a:pt x="15382" y="14135"/>
                </a:lnTo>
                <a:lnTo>
                  <a:pt x="4149" y="30482"/>
                </a:lnTo>
                <a:lnTo>
                  <a:pt x="0" y="50406"/>
                </a:lnTo>
                <a:lnTo>
                  <a:pt x="8721" y="79324"/>
                </a:lnTo>
                <a:lnTo>
                  <a:pt x="30337" y="97110"/>
                </a:lnTo>
                <a:lnTo>
                  <a:pt x="58025" y="100723"/>
                </a:lnTo>
                <a:lnTo>
                  <a:pt x="84963" y="87122"/>
                </a:lnTo>
                <a:lnTo>
                  <a:pt x="91878" y="79065"/>
                </a:lnTo>
                <a:lnTo>
                  <a:pt x="96567" y="70200"/>
                </a:lnTo>
                <a:lnTo>
                  <a:pt x="99232" y="60795"/>
                </a:lnTo>
                <a:lnTo>
                  <a:pt x="100076" y="51117"/>
                </a:lnTo>
                <a:lnTo>
                  <a:pt x="96696" y="32702"/>
                </a:lnTo>
                <a:lnTo>
                  <a:pt x="87042" y="16648"/>
                </a:lnTo>
                <a:lnTo>
                  <a:pt x="71840" y="5049"/>
                </a:lnTo>
                <a:lnTo>
                  <a:pt x="51816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521173" y="2791434"/>
            <a:ext cx="101600" cy="100965"/>
          </a:xfrm>
          <a:custGeom>
            <a:avLst/>
            <a:gdLst/>
            <a:ahLst/>
            <a:cxnLst/>
            <a:rect l="l" t="t" r="r" b="b"/>
            <a:pathLst>
              <a:path w="101600" h="100964">
                <a:moveTo>
                  <a:pt x="53213" y="0"/>
                </a:moveTo>
                <a:lnTo>
                  <a:pt x="32575" y="3214"/>
                </a:lnTo>
                <a:lnTo>
                  <a:pt x="15843" y="13857"/>
                </a:lnTo>
                <a:lnTo>
                  <a:pt x="4492" y="30169"/>
                </a:lnTo>
                <a:lnTo>
                  <a:pt x="0" y="50393"/>
                </a:lnTo>
                <a:lnTo>
                  <a:pt x="10936" y="84262"/>
                </a:lnTo>
                <a:lnTo>
                  <a:pt x="36149" y="100635"/>
                </a:lnTo>
                <a:lnTo>
                  <a:pt x="69006" y="100635"/>
                </a:lnTo>
                <a:lnTo>
                  <a:pt x="94219" y="84262"/>
                </a:lnTo>
                <a:lnTo>
                  <a:pt x="101090" y="62984"/>
                </a:lnTo>
                <a:lnTo>
                  <a:pt x="101004" y="30169"/>
                </a:lnTo>
                <a:lnTo>
                  <a:pt x="89757" y="13857"/>
                </a:lnTo>
                <a:lnTo>
                  <a:pt x="73223" y="3214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521173" y="225647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53213" y="0"/>
                </a:moveTo>
                <a:lnTo>
                  <a:pt x="32575" y="3927"/>
                </a:lnTo>
                <a:lnTo>
                  <a:pt x="15843" y="14673"/>
                </a:lnTo>
                <a:lnTo>
                  <a:pt x="4492" y="30684"/>
                </a:lnTo>
                <a:lnTo>
                  <a:pt x="0" y="50406"/>
                </a:lnTo>
                <a:lnTo>
                  <a:pt x="8810" y="79322"/>
                </a:lnTo>
                <a:lnTo>
                  <a:pt x="30575" y="97105"/>
                </a:lnTo>
                <a:lnTo>
                  <a:pt x="58293" y="100717"/>
                </a:lnTo>
                <a:lnTo>
                  <a:pt x="84963" y="87122"/>
                </a:lnTo>
                <a:lnTo>
                  <a:pt x="91997" y="78952"/>
                </a:lnTo>
                <a:lnTo>
                  <a:pt x="96948" y="69840"/>
                </a:lnTo>
                <a:lnTo>
                  <a:pt x="99875" y="60190"/>
                </a:lnTo>
                <a:lnTo>
                  <a:pt x="100838" y="50406"/>
                </a:lnTo>
                <a:lnTo>
                  <a:pt x="97450" y="32404"/>
                </a:lnTo>
                <a:lnTo>
                  <a:pt x="87836" y="16563"/>
                </a:lnTo>
                <a:lnTo>
                  <a:pt x="72816" y="5043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521173" y="1722958"/>
            <a:ext cx="100965" cy="100330"/>
          </a:xfrm>
          <a:custGeom>
            <a:avLst/>
            <a:gdLst/>
            <a:ahLst/>
            <a:cxnLst/>
            <a:rect l="l" t="t" r="r" b="b"/>
            <a:pathLst>
              <a:path w="100965" h="100330">
                <a:moveTo>
                  <a:pt x="53213" y="0"/>
                </a:moveTo>
                <a:lnTo>
                  <a:pt x="32575" y="3319"/>
                </a:lnTo>
                <a:lnTo>
                  <a:pt x="15843" y="14128"/>
                </a:lnTo>
                <a:lnTo>
                  <a:pt x="4492" y="30471"/>
                </a:lnTo>
                <a:lnTo>
                  <a:pt x="0" y="50393"/>
                </a:lnTo>
                <a:lnTo>
                  <a:pt x="8810" y="78810"/>
                </a:lnTo>
                <a:lnTo>
                  <a:pt x="30575" y="96294"/>
                </a:lnTo>
                <a:lnTo>
                  <a:pt x="58293" y="100010"/>
                </a:lnTo>
                <a:lnTo>
                  <a:pt x="84963" y="87122"/>
                </a:lnTo>
                <a:lnTo>
                  <a:pt x="91997" y="78647"/>
                </a:lnTo>
                <a:lnTo>
                  <a:pt x="96948" y="69567"/>
                </a:lnTo>
                <a:lnTo>
                  <a:pt x="99875" y="60082"/>
                </a:lnTo>
                <a:lnTo>
                  <a:pt x="100838" y="50393"/>
                </a:lnTo>
                <a:lnTo>
                  <a:pt x="97450" y="32091"/>
                </a:lnTo>
                <a:lnTo>
                  <a:pt x="87836" y="16286"/>
                </a:lnTo>
                <a:lnTo>
                  <a:pt x="72816" y="4936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7521173" y="1189431"/>
            <a:ext cx="100965" cy="99695"/>
          </a:xfrm>
          <a:custGeom>
            <a:avLst/>
            <a:gdLst/>
            <a:ahLst/>
            <a:cxnLst/>
            <a:rect l="l" t="t" r="r" b="b"/>
            <a:pathLst>
              <a:path w="100965" h="99694">
                <a:moveTo>
                  <a:pt x="53213" y="0"/>
                </a:moveTo>
                <a:lnTo>
                  <a:pt x="32575" y="3120"/>
                </a:lnTo>
                <a:lnTo>
                  <a:pt x="15843" y="13596"/>
                </a:lnTo>
                <a:lnTo>
                  <a:pt x="4492" y="29876"/>
                </a:lnTo>
                <a:lnTo>
                  <a:pt x="0" y="50406"/>
                </a:lnTo>
                <a:lnTo>
                  <a:pt x="8810" y="78800"/>
                </a:lnTo>
                <a:lnTo>
                  <a:pt x="30575" y="96126"/>
                </a:lnTo>
                <a:lnTo>
                  <a:pt x="58293" y="99412"/>
                </a:lnTo>
                <a:lnTo>
                  <a:pt x="84963" y="85686"/>
                </a:lnTo>
                <a:lnTo>
                  <a:pt x="91997" y="77630"/>
                </a:lnTo>
                <a:lnTo>
                  <a:pt x="96948" y="68765"/>
                </a:lnTo>
                <a:lnTo>
                  <a:pt x="99875" y="59360"/>
                </a:lnTo>
                <a:lnTo>
                  <a:pt x="100838" y="49682"/>
                </a:lnTo>
                <a:lnTo>
                  <a:pt x="97450" y="31798"/>
                </a:lnTo>
                <a:lnTo>
                  <a:pt x="87836" y="16206"/>
                </a:lnTo>
                <a:lnTo>
                  <a:pt x="72816" y="4932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7521173" y="653758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5">
                <a:moveTo>
                  <a:pt x="53213" y="0"/>
                </a:moveTo>
                <a:lnTo>
                  <a:pt x="32575" y="3321"/>
                </a:lnTo>
                <a:lnTo>
                  <a:pt x="15843" y="14135"/>
                </a:lnTo>
                <a:lnTo>
                  <a:pt x="4492" y="30482"/>
                </a:lnTo>
                <a:lnTo>
                  <a:pt x="0" y="50406"/>
                </a:lnTo>
                <a:lnTo>
                  <a:pt x="8810" y="79324"/>
                </a:lnTo>
                <a:lnTo>
                  <a:pt x="30575" y="97110"/>
                </a:lnTo>
                <a:lnTo>
                  <a:pt x="58293" y="100723"/>
                </a:lnTo>
                <a:lnTo>
                  <a:pt x="84963" y="87122"/>
                </a:lnTo>
                <a:lnTo>
                  <a:pt x="91997" y="78952"/>
                </a:lnTo>
                <a:lnTo>
                  <a:pt x="96948" y="69840"/>
                </a:lnTo>
                <a:lnTo>
                  <a:pt x="99875" y="60190"/>
                </a:lnTo>
                <a:lnTo>
                  <a:pt x="100838" y="50406"/>
                </a:lnTo>
                <a:lnTo>
                  <a:pt x="97450" y="32102"/>
                </a:lnTo>
                <a:lnTo>
                  <a:pt x="87836" y="16292"/>
                </a:lnTo>
                <a:lnTo>
                  <a:pt x="72816" y="4938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279878" y="2791434"/>
            <a:ext cx="105410" cy="100965"/>
          </a:xfrm>
          <a:custGeom>
            <a:avLst/>
            <a:gdLst/>
            <a:ahLst/>
            <a:cxnLst/>
            <a:rect l="l" t="t" r="r" b="b"/>
            <a:pathLst>
              <a:path w="105409" h="100964">
                <a:moveTo>
                  <a:pt x="53213" y="0"/>
                </a:moveTo>
                <a:lnTo>
                  <a:pt x="32557" y="3214"/>
                </a:lnTo>
                <a:lnTo>
                  <a:pt x="15795" y="13857"/>
                </a:lnTo>
                <a:lnTo>
                  <a:pt x="4439" y="30169"/>
                </a:lnTo>
                <a:lnTo>
                  <a:pt x="0" y="50393"/>
                </a:lnTo>
                <a:lnTo>
                  <a:pt x="4439" y="70215"/>
                </a:lnTo>
                <a:lnTo>
                  <a:pt x="15795" y="86393"/>
                </a:lnTo>
                <a:lnTo>
                  <a:pt x="32557" y="97172"/>
                </a:lnTo>
                <a:lnTo>
                  <a:pt x="53213" y="100799"/>
                </a:lnTo>
                <a:lnTo>
                  <a:pt x="73060" y="97172"/>
                </a:lnTo>
                <a:lnTo>
                  <a:pt x="89408" y="86393"/>
                </a:lnTo>
                <a:lnTo>
                  <a:pt x="100611" y="70215"/>
                </a:lnTo>
                <a:lnTo>
                  <a:pt x="105029" y="50393"/>
                </a:lnTo>
                <a:lnTo>
                  <a:pt x="100611" y="30169"/>
                </a:lnTo>
                <a:lnTo>
                  <a:pt x="89408" y="13857"/>
                </a:lnTo>
                <a:lnTo>
                  <a:pt x="73060" y="3214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281275" y="2256472"/>
            <a:ext cx="100330" cy="101600"/>
          </a:xfrm>
          <a:custGeom>
            <a:avLst/>
            <a:gdLst/>
            <a:ahLst/>
            <a:cxnLst/>
            <a:rect l="l" t="t" r="r" b="b"/>
            <a:pathLst>
              <a:path w="100330" h="101600">
                <a:moveTo>
                  <a:pt x="50419" y="0"/>
                </a:moveTo>
                <a:lnTo>
                  <a:pt x="28235" y="4443"/>
                </a:lnTo>
                <a:lnTo>
                  <a:pt x="12493" y="16109"/>
                </a:lnTo>
                <a:lnTo>
                  <a:pt x="3109" y="32500"/>
                </a:lnTo>
                <a:lnTo>
                  <a:pt x="0" y="51117"/>
                </a:lnTo>
                <a:lnTo>
                  <a:pt x="3109" y="69628"/>
                </a:lnTo>
                <a:lnTo>
                  <a:pt x="12493" y="85774"/>
                </a:lnTo>
                <a:lnTo>
                  <a:pt x="28235" y="97192"/>
                </a:lnTo>
                <a:lnTo>
                  <a:pt x="50419" y="101523"/>
                </a:lnTo>
                <a:lnTo>
                  <a:pt x="72161" y="97192"/>
                </a:lnTo>
                <a:lnTo>
                  <a:pt x="87677" y="85774"/>
                </a:lnTo>
                <a:lnTo>
                  <a:pt x="96978" y="69628"/>
                </a:lnTo>
                <a:lnTo>
                  <a:pt x="100076" y="51117"/>
                </a:lnTo>
                <a:lnTo>
                  <a:pt x="96978" y="32500"/>
                </a:lnTo>
                <a:lnTo>
                  <a:pt x="87677" y="16109"/>
                </a:lnTo>
                <a:lnTo>
                  <a:pt x="72161" y="4443"/>
                </a:lnTo>
                <a:lnTo>
                  <a:pt x="50419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279116" y="1722958"/>
            <a:ext cx="104775" cy="100965"/>
          </a:xfrm>
          <a:custGeom>
            <a:avLst/>
            <a:gdLst/>
            <a:ahLst/>
            <a:cxnLst/>
            <a:rect l="l" t="t" r="r" b="b"/>
            <a:pathLst>
              <a:path w="104775" h="100964">
                <a:moveTo>
                  <a:pt x="52578" y="0"/>
                </a:moveTo>
                <a:lnTo>
                  <a:pt x="29467" y="3318"/>
                </a:lnTo>
                <a:lnTo>
                  <a:pt x="13049" y="14666"/>
                </a:lnTo>
                <a:lnTo>
                  <a:pt x="3250" y="31280"/>
                </a:lnTo>
                <a:lnTo>
                  <a:pt x="0" y="50393"/>
                </a:lnTo>
                <a:lnTo>
                  <a:pt x="3250" y="69406"/>
                </a:lnTo>
                <a:lnTo>
                  <a:pt x="13049" y="85855"/>
                </a:lnTo>
                <a:lnTo>
                  <a:pt x="29467" y="97174"/>
                </a:lnTo>
                <a:lnTo>
                  <a:pt x="52578" y="100799"/>
                </a:lnTo>
                <a:lnTo>
                  <a:pt x="72515" y="97579"/>
                </a:lnTo>
                <a:lnTo>
                  <a:pt x="89011" y="86936"/>
                </a:lnTo>
                <a:lnTo>
                  <a:pt x="100244" y="70622"/>
                </a:lnTo>
                <a:lnTo>
                  <a:pt x="104394" y="50393"/>
                </a:lnTo>
                <a:lnTo>
                  <a:pt x="100244" y="30271"/>
                </a:lnTo>
                <a:lnTo>
                  <a:pt x="89011" y="14128"/>
                </a:lnTo>
                <a:lnTo>
                  <a:pt x="72515" y="3519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79116" y="1188720"/>
            <a:ext cx="104775" cy="100965"/>
          </a:xfrm>
          <a:custGeom>
            <a:avLst/>
            <a:gdLst/>
            <a:ahLst/>
            <a:cxnLst/>
            <a:rect l="l" t="t" r="r" b="b"/>
            <a:pathLst>
              <a:path w="104775" h="100965">
                <a:moveTo>
                  <a:pt x="52578" y="0"/>
                </a:moveTo>
                <a:lnTo>
                  <a:pt x="29467" y="3318"/>
                </a:lnTo>
                <a:lnTo>
                  <a:pt x="13049" y="14666"/>
                </a:lnTo>
                <a:lnTo>
                  <a:pt x="3250" y="31280"/>
                </a:lnTo>
                <a:lnTo>
                  <a:pt x="0" y="50393"/>
                </a:lnTo>
                <a:lnTo>
                  <a:pt x="3250" y="69406"/>
                </a:lnTo>
                <a:lnTo>
                  <a:pt x="13049" y="85855"/>
                </a:lnTo>
                <a:lnTo>
                  <a:pt x="29467" y="97174"/>
                </a:lnTo>
                <a:lnTo>
                  <a:pt x="52578" y="100799"/>
                </a:lnTo>
                <a:lnTo>
                  <a:pt x="72515" y="97478"/>
                </a:lnTo>
                <a:lnTo>
                  <a:pt x="89011" y="86664"/>
                </a:lnTo>
                <a:lnTo>
                  <a:pt x="100244" y="70317"/>
                </a:lnTo>
                <a:lnTo>
                  <a:pt x="104394" y="50393"/>
                </a:lnTo>
                <a:lnTo>
                  <a:pt x="100244" y="30069"/>
                </a:lnTo>
                <a:lnTo>
                  <a:pt x="89011" y="13590"/>
                </a:lnTo>
                <a:lnTo>
                  <a:pt x="72515" y="2914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81275" y="653758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5">
                <a:moveTo>
                  <a:pt x="50419" y="0"/>
                </a:moveTo>
                <a:lnTo>
                  <a:pt x="28235" y="4432"/>
                </a:lnTo>
                <a:lnTo>
                  <a:pt x="12493" y="16021"/>
                </a:lnTo>
                <a:lnTo>
                  <a:pt x="3109" y="32200"/>
                </a:lnTo>
                <a:lnTo>
                  <a:pt x="0" y="50406"/>
                </a:lnTo>
                <a:lnTo>
                  <a:pt x="3109" y="68910"/>
                </a:lnTo>
                <a:lnTo>
                  <a:pt x="12493" y="85051"/>
                </a:lnTo>
                <a:lnTo>
                  <a:pt x="28235" y="96469"/>
                </a:lnTo>
                <a:lnTo>
                  <a:pt x="50419" y="100799"/>
                </a:lnTo>
                <a:lnTo>
                  <a:pt x="72161" y="96469"/>
                </a:lnTo>
                <a:lnTo>
                  <a:pt x="87677" y="85051"/>
                </a:lnTo>
                <a:lnTo>
                  <a:pt x="96978" y="68910"/>
                </a:lnTo>
                <a:lnTo>
                  <a:pt x="100076" y="50406"/>
                </a:lnTo>
                <a:lnTo>
                  <a:pt x="96978" y="32200"/>
                </a:lnTo>
                <a:lnTo>
                  <a:pt x="87677" y="16021"/>
                </a:lnTo>
                <a:lnTo>
                  <a:pt x="72161" y="4432"/>
                </a:lnTo>
                <a:lnTo>
                  <a:pt x="50419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838551" y="2791434"/>
            <a:ext cx="106045" cy="98425"/>
          </a:xfrm>
          <a:custGeom>
            <a:avLst/>
            <a:gdLst/>
            <a:ahLst/>
            <a:cxnLst/>
            <a:rect l="l" t="t" r="r" b="b"/>
            <a:pathLst>
              <a:path w="106044" h="98425">
                <a:moveTo>
                  <a:pt x="53340" y="0"/>
                </a:moveTo>
                <a:lnTo>
                  <a:pt x="32950" y="3112"/>
                </a:lnTo>
                <a:lnTo>
                  <a:pt x="16144" y="13585"/>
                </a:lnTo>
                <a:lnTo>
                  <a:pt x="4601" y="29864"/>
                </a:lnTo>
                <a:lnTo>
                  <a:pt x="0" y="50393"/>
                </a:lnTo>
                <a:lnTo>
                  <a:pt x="12026" y="82190"/>
                </a:lnTo>
                <a:lnTo>
                  <a:pt x="37750" y="98088"/>
                </a:lnTo>
                <a:lnTo>
                  <a:pt x="68040" y="98088"/>
                </a:lnTo>
                <a:lnTo>
                  <a:pt x="93764" y="82190"/>
                </a:lnTo>
                <a:lnTo>
                  <a:pt x="105791" y="50393"/>
                </a:lnTo>
                <a:lnTo>
                  <a:pt x="101167" y="30469"/>
                </a:lnTo>
                <a:lnTo>
                  <a:pt x="89566" y="14123"/>
                </a:lnTo>
                <a:lnTo>
                  <a:pt x="72965" y="3314"/>
                </a:lnTo>
                <a:lnTo>
                  <a:pt x="53340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39947" y="2256472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4">
                <a:moveTo>
                  <a:pt x="51943" y="0"/>
                </a:moveTo>
                <a:lnTo>
                  <a:pt x="31932" y="3927"/>
                </a:lnTo>
                <a:lnTo>
                  <a:pt x="15398" y="14673"/>
                </a:lnTo>
                <a:lnTo>
                  <a:pt x="4151" y="30684"/>
                </a:lnTo>
                <a:lnTo>
                  <a:pt x="0" y="50406"/>
                </a:lnTo>
                <a:lnTo>
                  <a:pt x="8632" y="79322"/>
                </a:lnTo>
                <a:lnTo>
                  <a:pt x="30099" y="97105"/>
                </a:lnTo>
                <a:lnTo>
                  <a:pt x="57757" y="100717"/>
                </a:lnTo>
                <a:lnTo>
                  <a:pt x="84963" y="87122"/>
                </a:lnTo>
                <a:lnTo>
                  <a:pt x="91878" y="79178"/>
                </a:lnTo>
                <a:lnTo>
                  <a:pt x="96567" y="70562"/>
                </a:lnTo>
                <a:lnTo>
                  <a:pt x="99232" y="61406"/>
                </a:lnTo>
                <a:lnTo>
                  <a:pt x="100076" y="51841"/>
                </a:lnTo>
                <a:lnTo>
                  <a:pt x="96698" y="33409"/>
                </a:lnTo>
                <a:lnTo>
                  <a:pt x="87058" y="17276"/>
                </a:lnTo>
                <a:lnTo>
                  <a:pt x="71893" y="5465"/>
                </a:lnTo>
                <a:lnTo>
                  <a:pt x="5194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5839947" y="1722958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51943" y="0"/>
                </a:moveTo>
                <a:lnTo>
                  <a:pt x="31932" y="3319"/>
                </a:lnTo>
                <a:lnTo>
                  <a:pt x="15398" y="14128"/>
                </a:lnTo>
                <a:lnTo>
                  <a:pt x="4151" y="30471"/>
                </a:lnTo>
                <a:lnTo>
                  <a:pt x="0" y="50393"/>
                </a:lnTo>
                <a:lnTo>
                  <a:pt x="8632" y="78810"/>
                </a:lnTo>
                <a:lnTo>
                  <a:pt x="30099" y="96294"/>
                </a:lnTo>
                <a:lnTo>
                  <a:pt x="57757" y="100010"/>
                </a:lnTo>
                <a:lnTo>
                  <a:pt x="84963" y="87122"/>
                </a:lnTo>
                <a:lnTo>
                  <a:pt x="91878" y="78658"/>
                </a:lnTo>
                <a:lnTo>
                  <a:pt x="96567" y="69657"/>
                </a:lnTo>
                <a:lnTo>
                  <a:pt x="99232" y="60388"/>
                </a:lnTo>
                <a:lnTo>
                  <a:pt x="100076" y="51117"/>
                </a:lnTo>
                <a:lnTo>
                  <a:pt x="96698" y="32396"/>
                </a:lnTo>
                <a:lnTo>
                  <a:pt x="87058" y="16376"/>
                </a:lnTo>
                <a:lnTo>
                  <a:pt x="71893" y="4947"/>
                </a:lnTo>
                <a:lnTo>
                  <a:pt x="5194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5839947" y="1188720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51943" y="0"/>
                </a:moveTo>
                <a:lnTo>
                  <a:pt x="31932" y="3219"/>
                </a:lnTo>
                <a:lnTo>
                  <a:pt x="15398" y="13862"/>
                </a:lnTo>
                <a:lnTo>
                  <a:pt x="4151" y="30171"/>
                </a:lnTo>
                <a:lnTo>
                  <a:pt x="0" y="50393"/>
                </a:lnTo>
                <a:lnTo>
                  <a:pt x="0" y="51828"/>
                </a:lnTo>
                <a:lnTo>
                  <a:pt x="8632" y="79404"/>
                </a:lnTo>
                <a:lnTo>
                  <a:pt x="30099" y="96383"/>
                </a:lnTo>
                <a:lnTo>
                  <a:pt x="57757" y="99727"/>
                </a:lnTo>
                <a:lnTo>
                  <a:pt x="84963" y="86398"/>
                </a:lnTo>
                <a:lnTo>
                  <a:pt x="91878" y="78341"/>
                </a:lnTo>
                <a:lnTo>
                  <a:pt x="96567" y="69476"/>
                </a:lnTo>
                <a:lnTo>
                  <a:pt x="99232" y="60071"/>
                </a:lnTo>
                <a:lnTo>
                  <a:pt x="100076" y="50393"/>
                </a:lnTo>
                <a:lnTo>
                  <a:pt x="96698" y="32396"/>
                </a:lnTo>
                <a:lnTo>
                  <a:pt x="87058" y="16557"/>
                </a:lnTo>
                <a:lnTo>
                  <a:pt x="71893" y="5037"/>
                </a:lnTo>
                <a:lnTo>
                  <a:pt x="5194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839947" y="653758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5">
                <a:moveTo>
                  <a:pt x="51943" y="0"/>
                </a:moveTo>
                <a:lnTo>
                  <a:pt x="31932" y="3321"/>
                </a:lnTo>
                <a:lnTo>
                  <a:pt x="15398" y="14135"/>
                </a:lnTo>
                <a:lnTo>
                  <a:pt x="4151" y="30482"/>
                </a:lnTo>
                <a:lnTo>
                  <a:pt x="0" y="50406"/>
                </a:lnTo>
                <a:lnTo>
                  <a:pt x="8632" y="79324"/>
                </a:lnTo>
                <a:lnTo>
                  <a:pt x="30099" y="97110"/>
                </a:lnTo>
                <a:lnTo>
                  <a:pt x="57757" y="100723"/>
                </a:lnTo>
                <a:lnTo>
                  <a:pt x="84963" y="87122"/>
                </a:lnTo>
                <a:lnTo>
                  <a:pt x="91878" y="79065"/>
                </a:lnTo>
                <a:lnTo>
                  <a:pt x="96567" y="70200"/>
                </a:lnTo>
                <a:lnTo>
                  <a:pt x="99232" y="60795"/>
                </a:lnTo>
                <a:lnTo>
                  <a:pt x="100076" y="51117"/>
                </a:lnTo>
                <a:lnTo>
                  <a:pt x="96698" y="32702"/>
                </a:lnTo>
                <a:lnTo>
                  <a:pt x="87058" y="16648"/>
                </a:lnTo>
                <a:lnTo>
                  <a:pt x="71893" y="5049"/>
                </a:lnTo>
                <a:lnTo>
                  <a:pt x="5194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400144" y="2791434"/>
            <a:ext cx="106045" cy="101600"/>
          </a:xfrm>
          <a:custGeom>
            <a:avLst/>
            <a:gdLst/>
            <a:ahLst/>
            <a:cxnLst/>
            <a:rect l="l" t="t" r="r" b="b"/>
            <a:pathLst>
              <a:path w="106044" h="101600">
                <a:moveTo>
                  <a:pt x="53213" y="0"/>
                </a:moveTo>
                <a:lnTo>
                  <a:pt x="32575" y="3214"/>
                </a:lnTo>
                <a:lnTo>
                  <a:pt x="15843" y="13857"/>
                </a:lnTo>
                <a:lnTo>
                  <a:pt x="4492" y="30169"/>
                </a:lnTo>
                <a:lnTo>
                  <a:pt x="0" y="50393"/>
                </a:lnTo>
                <a:lnTo>
                  <a:pt x="11002" y="84262"/>
                </a:lnTo>
                <a:lnTo>
                  <a:pt x="37238" y="101197"/>
                </a:lnTo>
                <a:lnTo>
                  <a:pt x="68552" y="101197"/>
                </a:lnTo>
                <a:lnTo>
                  <a:pt x="94788" y="84262"/>
                </a:lnTo>
                <a:lnTo>
                  <a:pt x="105791" y="50393"/>
                </a:lnTo>
                <a:lnTo>
                  <a:pt x="100951" y="30169"/>
                </a:lnTo>
                <a:lnTo>
                  <a:pt x="89550" y="13857"/>
                </a:lnTo>
                <a:lnTo>
                  <a:pt x="73126" y="3214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399383" y="225647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52578" y="0"/>
                </a:moveTo>
                <a:lnTo>
                  <a:pt x="32307" y="3927"/>
                </a:lnTo>
                <a:lnTo>
                  <a:pt x="15763" y="14673"/>
                </a:lnTo>
                <a:lnTo>
                  <a:pt x="4482" y="30684"/>
                </a:lnTo>
                <a:lnTo>
                  <a:pt x="0" y="50406"/>
                </a:lnTo>
                <a:lnTo>
                  <a:pt x="8721" y="79322"/>
                </a:lnTo>
                <a:lnTo>
                  <a:pt x="30337" y="97105"/>
                </a:lnTo>
                <a:lnTo>
                  <a:pt x="58025" y="100717"/>
                </a:lnTo>
                <a:lnTo>
                  <a:pt x="84963" y="87122"/>
                </a:lnTo>
                <a:lnTo>
                  <a:pt x="91997" y="79065"/>
                </a:lnTo>
                <a:lnTo>
                  <a:pt x="96948" y="70200"/>
                </a:lnTo>
                <a:lnTo>
                  <a:pt x="99875" y="60795"/>
                </a:lnTo>
                <a:lnTo>
                  <a:pt x="100838" y="51117"/>
                </a:lnTo>
                <a:lnTo>
                  <a:pt x="97458" y="32704"/>
                </a:lnTo>
                <a:lnTo>
                  <a:pt x="87804" y="16652"/>
                </a:lnTo>
                <a:lnTo>
                  <a:pt x="72602" y="5054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399383" y="1722958"/>
            <a:ext cx="100965" cy="100330"/>
          </a:xfrm>
          <a:custGeom>
            <a:avLst/>
            <a:gdLst/>
            <a:ahLst/>
            <a:cxnLst/>
            <a:rect l="l" t="t" r="r" b="b"/>
            <a:pathLst>
              <a:path w="100965" h="100330">
                <a:moveTo>
                  <a:pt x="52578" y="0"/>
                </a:moveTo>
                <a:lnTo>
                  <a:pt x="32307" y="3319"/>
                </a:lnTo>
                <a:lnTo>
                  <a:pt x="15763" y="14128"/>
                </a:lnTo>
                <a:lnTo>
                  <a:pt x="4482" y="30471"/>
                </a:lnTo>
                <a:lnTo>
                  <a:pt x="0" y="50393"/>
                </a:lnTo>
                <a:lnTo>
                  <a:pt x="8721" y="78810"/>
                </a:lnTo>
                <a:lnTo>
                  <a:pt x="30337" y="96294"/>
                </a:lnTo>
                <a:lnTo>
                  <a:pt x="58025" y="100010"/>
                </a:lnTo>
                <a:lnTo>
                  <a:pt x="84963" y="87122"/>
                </a:lnTo>
                <a:lnTo>
                  <a:pt x="91997" y="78647"/>
                </a:lnTo>
                <a:lnTo>
                  <a:pt x="96948" y="69567"/>
                </a:lnTo>
                <a:lnTo>
                  <a:pt x="99875" y="60082"/>
                </a:lnTo>
                <a:lnTo>
                  <a:pt x="100838" y="50393"/>
                </a:lnTo>
                <a:lnTo>
                  <a:pt x="97458" y="32091"/>
                </a:lnTo>
                <a:lnTo>
                  <a:pt x="87804" y="16286"/>
                </a:lnTo>
                <a:lnTo>
                  <a:pt x="72602" y="4936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399383" y="1189431"/>
            <a:ext cx="100965" cy="99695"/>
          </a:xfrm>
          <a:custGeom>
            <a:avLst/>
            <a:gdLst/>
            <a:ahLst/>
            <a:cxnLst/>
            <a:rect l="l" t="t" r="r" b="b"/>
            <a:pathLst>
              <a:path w="100965" h="99694">
                <a:moveTo>
                  <a:pt x="52578" y="0"/>
                </a:moveTo>
                <a:lnTo>
                  <a:pt x="32307" y="3120"/>
                </a:lnTo>
                <a:lnTo>
                  <a:pt x="15763" y="13596"/>
                </a:lnTo>
                <a:lnTo>
                  <a:pt x="4482" y="29876"/>
                </a:lnTo>
                <a:lnTo>
                  <a:pt x="0" y="50406"/>
                </a:lnTo>
                <a:lnTo>
                  <a:pt x="8721" y="78800"/>
                </a:lnTo>
                <a:lnTo>
                  <a:pt x="30337" y="96126"/>
                </a:lnTo>
                <a:lnTo>
                  <a:pt x="58025" y="99412"/>
                </a:lnTo>
                <a:lnTo>
                  <a:pt x="84963" y="85686"/>
                </a:lnTo>
                <a:lnTo>
                  <a:pt x="91997" y="77743"/>
                </a:lnTo>
                <a:lnTo>
                  <a:pt x="96948" y="69127"/>
                </a:lnTo>
                <a:lnTo>
                  <a:pt x="99875" y="59971"/>
                </a:lnTo>
                <a:lnTo>
                  <a:pt x="100838" y="50406"/>
                </a:lnTo>
                <a:lnTo>
                  <a:pt x="97458" y="32104"/>
                </a:lnTo>
                <a:lnTo>
                  <a:pt x="87804" y="16297"/>
                </a:lnTo>
                <a:lnTo>
                  <a:pt x="72602" y="4943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99383" y="653758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5">
                <a:moveTo>
                  <a:pt x="52578" y="0"/>
                </a:moveTo>
                <a:lnTo>
                  <a:pt x="32307" y="3321"/>
                </a:lnTo>
                <a:lnTo>
                  <a:pt x="15763" y="14135"/>
                </a:lnTo>
                <a:lnTo>
                  <a:pt x="4482" y="30482"/>
                </a:lnTo>
                <a:lnTo>
                  <a:pt x="0" y="50406"/>
                </a:lnTo>
                <a:lnTo>
                  <a:pt x="8721" y="79324"/>
                </a:lnTo>
                <a:lnTo>
                  <a:pt x="30337" y="97110"/>
                </a:lnTo>
                <a:lnTo>
                  <a:pt x="58025" y="100723"/>
                </a:lnTo>
                <a:lnTo>
                  <a:pt x="84963" y="87122"/>
                </a:lnTo>
                <a:lnTo>
                  <a:pt x="91997" y="79065"/>
                </a:lnTo>
                <a:lnTo>
                  <a:pt x="96948" y="70200"/>
                </a:lnTo>
                <a:lnTo>
                  <a:pt x="99875" y="60795"/>
                </a:lnTo>
                <a:lnTo>
                  <a:pt x="100838" y="51117"/>
                </a:lnTo>
                <a:lnTo>
                  <a:pt x="97458" y="32402"/>
                </a:lnTo>
                <a:lnTo>
                  <a:pt x="87804" y="16381"/>
                </a:lnTo>
                <a:lnTo>
                  <a:pt x="72602" y="4949"/>
                </a:lnTo>
                <a:lnTo>
                  <a:pt x="52578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961739" y="2791434"/>
            <a:ext cx="106045" cy="98425"/>
          </a:xfrm>
          <a:custGeom>
            <a:avLst/>
            <a:gdLst/>
            <a:ahLst/>
            <a:cxnLst/>
            <a:rect l="l" t="t" r="r" b="b"/>
            <a:pathLst>
              <a:path w="106044" h="98425">
                <a:moveTo>
                  <a:pt x="51816" y="0"/>
                </a:moveTo>
                <a:lnTo>
                  <a:pt x="31878" y="3112"/>
                </a:lnTo>
                <a:lnTo>
                  <a:pt x="15382" y="13585"/>
                </a:lnTo>
                <a:lnTo>
                  <a:pt x="4149" y="29864"/>
                </a:lnTo>
                <a:lnTo>
                  <a:pt x="0" y="50393"/>
                </a:lnTo>
                <a:lnTo>
                  <a:pt x="11709" y="82190"/>
                </a:lnTo>
                <a:lnTo>
                  <a:pt x="37256" y="98088"/>
                </a:lnTo>
                <a:lnTo>
                  <a:pt x="67528" y="98088"/>
                </a:lnTo>
                <a:lnTo>
                  <a:pt x="93411" y="82190"/>
                </a:lnTo>
                <a:lnTo>
                  <a:pt x="105791" y="50393"/>
                </a:lnTo>
                <a:lnTo>
                  <a:pt x="100929" y="29864"/>
                </a:lnTo>
                <a:lnTo>
                  <a:pt x="89376" y="13585"/>
                </a:lnTo>
                <a:lnTo>
                  <a:pt x="72536" y="3112"/>
                </a:lnTo>
                <a:lnTo>
                  <a:pt x="51816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960977" y="2256472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4">
                <a:moveTo>
                  <a:pt x="51816" y="0"/>
                </a:moveTo>
                <a:lnTo>
                  <a:pt x="31878" y="3927"/>
                </a:lnTo>
                <a:lnTo>
                  <a:pt x="15382" y="14673"/>
                </a:lnTo>
                <a:lnTo>
                  <a:pt x="4149" y="30684"/>
                </a:lnTo>
                <a:lnTo>
                  <a:pt x="0" y="50406"/>
                </a:lnTo>
                <a:lnTo>
                  <a:pt x="8721" y="79322"/>
                </a:lnTo>
                <a:lnTo>
                  <a:pt x="30337" y="97105"/>
                </a:lnTo>
                <a:lnTo>
                  <a:pt x="58025" y="100717"/>
                </a:lnTo>
                <a:lnTo>
                  <a:pt x="84963" y="87122"/>
                </a:lnTo>
                <a:lnTo>
                  <a:pt x="91878" y="79178"/>
                </a:lnTo>
                <a:lnTo>
                  <a:pt x="96567" y="70562"/>
                </a:lnTo>
                <a:lnTo>
                  <a:pt x="99232" y="61406"/>
                </a:lnTo>
                <a:lnTo>
                  <a:pt x="100076" y="51841"/>
                </a:lnTo>
                <a:lnTo>
                  <a:pt x="96696" y="33409"/>
                </a:lnTo>
                <a:lnTo>
                  <a:pt x="87042" y="17276"/>
                </a:lnTo>
                <a:lnTo>
                  <a:pt x="71840" y="5465"/>
                </a:lnTo>
                <a:lnTo>
                  <a:pt x="51816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60977" y="1722958"/>
            <a:ext cx="100330" cy="100330"/>
          </a:xfrm>
          <a:custGeom>
            <a:avLst/>
            <a:gdLst/>
            <a:ahLst/>
            <a:cxnLst/>
            <a:rect l="l" t="t" r="r" b="b"/>
            <a:pathLst>
              <a:path w="100330" h="100330">
                <a:moveTo>
                  <a:pt x="51816" y="0"/>
                </a:moveTo>
                <a:lnTo>
                  <a:pt x="31878" y="3319"/>
                </a:lnTo>
                <a:lnTo>
                  <a:pt x="15382" y="14128"/>
                </a:lnTo>
                <a:lnTo>
                  <a:pt x="4149" y="30471"/>
                </a:lnTo>
                <a:lnTo>
                  <a:pt x="0" y="50393"/>
                </a:lnTo>
                <a:lnTo>
                  <a:pt x="8721" y="78810"/>
                </a:lnTo>
                <a:lnTo>
                  <a:pt x="30337" y="96294"/>
                </a:lnTo>
                <a:lnTo>
                  <a:pt x="58025" y="100010"/>
                </a:lnTo>
                <a:lnTo>
                  <a:pt x="84963" y="87122"/>
                </a:lnTo>
                <a:lnTo>
                  <a:pt x="91878" y="78658"/>
                </a:lnTo>
                <a:lnTo>
                  <a:pt x="96567" y="69657"/>
                </a:lnTo>
                <a:lnTo>
                  <a:pt x="99232" y="60388"/>
                </a:lnTo>
                <a:lnTo>
                  <a:pt x="100076" y="51117"/>
                </a:lnTo>
                <a:lnTo>
                  <a:pt x="96696" y="32396"/>
                </a:lnTo>
                <a:lnTo>
                  <a:pt x="87042" y="16376"/>
                </a:lnTo>
                <a:lnTo>
                  <a:pt x="71840" y="4947"/>
                </a:lnTo>
                <a:lnTo>
                  <a:pt x="51816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960977" y="1189431"/>
            <a:ext cx="100330" cy="99695"/>
          </a:xfrm>
          <a:custGeom>
            <a:avLst/>
            <a:gdLst/>
            <a:ahLst/>
            <a:cxnLst/>
            <a:rect l="l" t="t" r="r" b="b"/>
            <a:pathLst>
              <a:path w="100330" h="99694">
                <a:moveTo>
                  <a:pt x="51816" y="0"/>
                </a:moveTo>
                <a:lnTo>
                  <a:pt x="31878" y="3120"/>
                </a:lnTo>
                <a:lnTo>
                  <a:pt x="15382" y="13596"/>
                </a:lnTo>
                <a:lnTo>
                  <a:pt x="4149" y="29876"/>
                </a:lnTo>
                <a:lnTo>
                  <a:pt x="0" y="50406"/>
                </a:lnTo>
                <a:lnTo>
                  <a:pt x="8614" y="78494"/>
                </a:lnTo>
                <a:lnTo>
                  <a:pt x="30051" y="95854"/>
                </a:lnTo>
                <a:lnTo>
                  <a:pt x="57703" y="99310"/>
                </a:lnTo>
                <a:lnTo>
                  <a:pt x="84963" y="85686"/>
                </a:lnTo>
                <a:lnTo>
                  <a:pt x="91878" y="77743"/>
                </a:lnTo>
                <a:lnTo>
                  <a:pt x="96567" y="69127"/>
                </a:lnTo>
                <a:lnTo>
                  <a:pt x="99232" y="59971"/>
                </a:lnTo>
                <a:lnTo>
                  <a:pt x="100076" y="50406"/>
                </a:lnTo>
                <a:lnTo>
                  <a:pt x="96696" y="32104"/>
                </a:lnTo>
                <a:lnTo>
                  <a:pt x="87042" y="16297"/>
                </a:lnTo>
                <a:lnTo>
                  <a:pt x="71840" y="4943"/>
                </a:lnTo>
                <a:lnTo>
                  <a:pt x="51816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960977" y="653758"/>
            <a:ext cx="100330" cy="100965"/>
          </a:xfrm>
          <a:custGeom>
            <a:avLst/>
            <a:gdLst/>
            <a:ahLst/>
            <a:cxnLst/>
            <a:rect l="l" t="t" r="r" b="b"/>
            <a:pathLst>
              <a:path w="100330" h="100965">
                <a:moveTo>
                  <a:pt x="51816" y="0"/>
                </a:moveTo>
                <a:lnTo>
                  <a:pt x="31878" y="3321"/>
                </a:lnTo>
                <a:lnTo>
                  <a:pt x="15382" y="14135"/>
                </a:lnTo>
                <a:lnTo>
                  <a:pt x="4149" y="30482"/>
                </a:lnTo>
                <a:lnTo>
                  <a:pt x="0" y="50406"/>
                </a:lnTo>
                <a:lnTo>
                  <a:pt x="8721" y="79324"/>
                </a:lnTo>
                <a:lnTo>
                  <a:pt x="30337" y="97110"/>
                </a:lnTo>
                <a:lnTo>
                  <a:pt x="58025" y="100723"/>
                </a:lnTo>
                <a:lnTo>
                  <a:pt x="84963" y="87122"/>
                </a:lnTo>
                <a:lnTo>
                  <a:pt x="91878" y="79065"/>
                </a:lnTo>
                <a:lnTo>
                  <a:pt x="96567" y="70200"/>
                </a:lnTo>
                <a:lnTo>
                  <a:pt x="99232" y="60795"/>
                </a:lnTo>
                <a:lnTo>
                  <a:pt x="100076" y="51117"/>
                </a:lnTo>
                <a:lnTo>
                  <a:pt x="96696" y="32702"/>
                </a:lnTo>
                <a:lnTo>
                  <a:pt x="87042" y="16648"/>
                </a:lnTo>
                <a:lnTo>
                  <a:pt x="71840" y="5049"/>
                </a:lnTo>
                <a:lnTo>
                  <a:pt x="51816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7521173" y="2791434"/>
            <a:ext cx="101600" cy="100965"/>
          </a:xfrm>
          <a:custGeom>
            <a:avLst/>
            <a:gdLst/>
            <a:ahLst/>
            <a:cxnLst/>
            <a:rect l="l" t="t" r="r" b="b"/>
            <a:pathLst>
              <a:path w="101600" h="100964">
                <a:moveTo>
                  <a:pt x="53213" y="0"/>
                </a:moveTo>
                <a:lnTo>
                  <a:pt x="32575" y="3214"/>
                </a:lnTo>
                <a:lnTo>
                  <a:pt x="15843" y="13857"/>
                </a:lnTo>
                <a:lnTo>
                  <a:pt x="4492" y="30169"/>
                </a:lnTo>
                <a:lnTo>
                  <a:pt x="0" y="50393"/>
                </a:lnTo>
                <a:lnTo>
                  <a:pt x="10936" y="84262"/>
                </a:lnTo>
                <a:lnTo>
                  <a:pt x="36149" y="100635"/>
                </a:lnTo>
                <a:lnTo>
                  <a:pt x="69006" y="100635"/>
                </a:lnTo>
                <a:lnTo>
                  <a:pt x="94219" y="84262"/>
                </a:lnTo>
                <a:lnTo>
                  <a:pt x="101090" y="62984"/>
                </a:lnTo>
                <a:lnTo>
                  <a:pt x="101004" y="30169"/>
                </a:lnTo>
                <a:lnTo>
                  <a:pt x="89757" y="13857"/>
                </a:lnTo>
                <a:lnTo>
                  <a:pt x="73223" y="3214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7521173" y="2256472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4">
                <a:moveTo>
                  <a:pt x="53213" y="0"/>
                </a:moveTo>
                <a:lnTo>
                  <a:pt x="32575" y="3927"/>
                </a:lnTo>
                <a:lnTo>
                  <a:pt x="15843" y="14673"/>
                </a:lnTo>
                <a:lnTo>
                  <a:pt x="4492" y="30684"/>
                </a:lnTo>
                <a:lnTo>
                  <a:pt x="0" y="50406"/>
                </a:lnTo>
                <a:lnTo>
                  <a:pt x="8810" y="79322"/>
                </a:lnTo>
                <a:lnTo>
                  <a:pt x="30575" y="97105"/>
                </a:lnTo>
                <a:lnTo>
                  <a:pt x="58293" y="100717"/>
                </a:lnTo>
                <a:lnTo>
                  <a:pt x="84963" y="87122"/>
                </a:lnTo>
                <a:lnTo>
                  <a:pt x="91997" y="78952"/>
                </a:lnTo>
                <a:lnTo>
                  <a:pt x="96948" y="69840"/>
                </a:lnTo>
                <a:lnTo>
                  <a:pt x="99875" y="60190"/>
                </a:lnTo>
                <a:lnTo>
                  <a:pt x="100838" y="50406"/>
                </a:lnTo>
                <a:lnTo>
                  <a:pt x="97450" y="32404"/>
                </a:lnTo>
                <a:lnTo>
                  <a:pt x="87836" y="16563"/>
                </a:lnTo>
                <a:lnTo>
                  <a:pt x="72816" y="5043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7521173" y="1722958"/>
            <a:ext cx="100965" cy="100330"/>
          </a:xfrm>
          <a:custGeom>
            <a:avLst/>
            <a:gdLst/>
            <a:ahLst/>
            <a:cxnLst/>
            <a:rect l="l" t="t" r="r" b="b"/>
            <a:pathLst>
              <a:path w="100965" h="100330">
                <a:moveTo>
                  <a:pt x="53213" y="0"/>
                </a:moveTo>
                <a:lnTo>
                  <a:pt x="32575" y="3319"/>
                </a:lnTo>
                <a:lnTo>
                  <a:pt x="15843" y="14128"/>
                </a:lnTo>
                <a:lnTo>
                  <a:pt x="4492" y="30471"/>
                </a:lnTo>
                <a:lnTo>
                  <a:pt x="0" y="50393"/>
                </a:lnTo>
                <a:lnTo>
                  <a:pt x="8810" y="78810"/>
                </a:lnTo>
                <a:lnTo>
                  <a:pt x="30575" y="96294"/>
                </a:lnTo>
                <a:lnTo>
                  <a:pt x="58293" y="100010"/>
                </a:lnTo>
                <a:lnTo>
                  <a:pt x="84963" y="87122"/>
                </a:lnTo>
                <a:lnTo>
                  <a:pt x="91997" y="78647"/>
                </a:lnTo>
                <a:lnTo>
                  <a:pt x="96948" y="69567"/>
                </a:lnTo>
                <a:lnTo>
                  <a:pt x="99875" y="60082"/>
                </a:lnTo>
                <a:lnTo>
                  <a:pt x="100838" y="50393"/>
                </a:lnTo>
                <a:lnTo>
                  <a:pt x="97450" y="32091"/>
                </a:lnTo>
                <a:lnTo>
                  <a:pt x="87836" y="16286"/>
                </a:lnTo>
                <a:lnTo>
                  <a:pt x="72816" y="4936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7521173" y="1189431"/>
            <a:ext cx="100965" cy="99695"/>
          </a:xfrm>
          <a:custGeom>
            <a:avLst/>
            <a:gdLst/>
            <a:ahLst/>
            <a:cxnLst/>
            <a:rect l="l" t="t" r="r" b="b"/>
            <a:pathLst>
              <a:path w="100965" h="99694">
                <a:moveTo>
                  <a:pt x="53213" y="0"/>
                </a:moveTo>
                <a:lnTo>
                  <a:pt x="32575" y="3120"/>
                </a:lnTo>
                <a:lnTo>
                  <a:pt x="15843" y="13596"/>
                </a:lnTo>
                <a:lnTo>
                  <a:pt x="4492" y="29876"/>
                </a:lnTo>
                <a:lnTo>
                  <a:pt x="0" y="50406"/>
                </a:lnTo>
                <a:lnTo>
                  <a:pt x="8810" y="78800"/>
                </a:lnTo>
                <a:lnTo>
                  <a:pt x="30575" y="96126"/>
                </a:lnTo>
                <a:lnTo>
                  <a:pt x="58293" y="99412"/>
                </a:lnTo>
                <a:lnTo>
                  <a:pt x="84963" y="85686"/>
                </a:lnTo>
                <a:lnTo>
                  <a:pt x="91997" y="77630"/>
                </a:lnTo>
                <a:lnTo>
                  <a:pt x="96948" y="68765"/>
                </a:lnTo>
                <a:lnTo>
                  <a:pt x="99875" y="59360"/>
                </a:lnTo>
                <a:lnTo>
                  <a:pt x="100838" y="49682"/>
                </a:lnTo>
                <a:lnTo>
                  <a:pt x="97450" y="31798"/>
                </a:lnTo>
                <a:lnTo>
                  <a:pt x="87836" y="16206"/>
                </a:lnTo>
                <a:lnTo>
                  <a:pt x="72816" y="4932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7521173" y="653758"/>
            <a:ext cx="100965" cy="100965"/>
          </a:xfrm>
          <a:custGeom>
            <a:avLst/>
            <a:gdLst/>
            <a:ahLst/>
            <a:cxnLst/>
            <a:rect l="l" t="t" r="r" b="b"/>
            <a:pathLst>
              <a:path w="100965" h="100965">
                <a:moveTo>
                  <a:pt x="53213" y="0"/>
                </a:moveTo>
                <a:lnTo>
                  <a:pt x="32575" y="3321"/>
                </a:lnTo>
                <a:lnTo>
                  <a:pt x="15843" y="14135"/>
                </a:lnTo>
                <a:lnTo>
                  <a:pt x="4492" y="30482"/>
                </a:lnTo>
                <a:lnTo>
                  <a:pt x="0" y="50406"/>
                </a:lnTo>
                <a:lnTo>
                  <a:pt x="8810" y="79324"/>
                </a:lnTo>
                <a:lnTo>
                  <a:pt x="30575" y="97110"/>
                </a:lnTo>
                <a:lnTo>
                  <a:pt x="58293" y="100723"/>
                </a:lnTo>
                <a:lnTo>
                  <a:pt x="84963" y="87122"/>
                </a:lnTo>
                <a:lnTo>
                  <a:pt x="91997" y="78952"/>
                </a:lnTo>
                <a:lnTo>
                  <a:pt x="96948" y="69840"/>
                </a:lnTo>
                <a:lnTo>
                  <a:pt x="99875" y="60190"/>
                </a:lnTo>
                <a:lnTo>
                  <a:pt x="100838" y="50406"/>
                </a:lnTo>
                <a:lnTo>
                  <a:pt x="97450" y="32102"/>
                </a:lnTo>
                <a:lnTo>
                  <a:pt x="87836" y="16292"/>
                </a:lnTo>
                <a:lnTo>
                  <a:pt x="72816" y="4938"/>
                </a:lnTo>
                <a:lnTo>
                  <a:pt x="53213" y="0"/>
                </a:lnTo>
                <a:close/>
              </a:path>
            </a:pathLst>
          </a:custGeom>
          <a:solidFill>
            <a:srgbClr val="EA54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8613267" y="2294052"/>
            <a:ext cx="3987165" cy="90614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29"/>
              </a:spcBef>
            </a:pPr>
            <a:r>
              <a:rPr sz="2900" spc="-265" dirty="0"/>
              <a:t>I</a:t>
            </a:r>
            <a:r>
              <a:rPr sz="2900" spc="120" dirty="0"/>
              <a:t>n</a:t>
            </a:r>
            <a:r>
              <a:rPr sz="2900" spc="50" dirty="0"/>
              <a:t>t</a:t>
            </a:r>
            <a:r>
              <a:rPr sz="2900" spc="10" dirty="0"/>
              <a:t>r</a:t>
            </a:r>
            <a:r>
              <a:rPr sz="2900" spc="50" dirty="0"/>
              <a:t>o</a:t>
            </a:r>
            <a:r>
              <a:rPr sz="2900" spc="200" dirty="0"/>
              <a:t>d</a:t>
            </a:r>
            <a:r>
              <a:rPr sz="2900" spc="-30" dirty="0"/>
              <a:t>u</a:t>
            </a:r>
            <a:r>
              <a:rPr sz="2900" spc="-140" dirty="0"/>
              <a:t>c</a:t>
            </a:r>
            <a:r>
              <a:rPr sz="2900" spc="50" dirty="0"/>
              <a:t>t</a:t>
            </a:r>
            <a:r>
              <a:rPr sz="2900" spc="220" dirty="0"/>
              <a:t>i</a:t>
            </a:r>
            <a:r>
              <a:rPr sz="2900" spc="50" dirty="0"/>
              <a:t>o</a:t>
            </a:r>
            <a:r>
              <a:rPr sz="2900" spc="150" dirty="0"/>
              <a:t>n</a:t>
            </a:r>
            <a:r>
              <a:rPr sz="2900" spc="-480" dirty="0"/>
              <a:t> </a:t>
            </a:r>
            <a:r>
              <a:rPr sz="2900" spc="25" dirty="0"/>
              <a:t>t</a:t>
            </a:r>
            <a:r>
              <a:rPr sz="2900" spc="55" dirty="0"/>
              <a:t>o</a:t>
            </a:r>
            <a:r>
              <a:rPr sz="2900" spc="-480" dirty="0"/>
              <a:t> </a:t>
            </a:r>
            <a:r>
              <a:rPr sz="2900" spc="-75" dirty="0"/>
              <a:t>L</a:t>
            </a:r>
            <a:r>
              <a:rPr sz="2900" spc="265" dirty="0"/>
              <a:t>a</a:t>
            </a:r>
            <a:r>
              <a:rPr sz="2900" spc="200" dirty="0"/>
              <a:t>b</a:t>
            </a:r>
            <a:r>
              <a:rPr sz="2900" spc="50" dirty="0"/>
              <a:t>or  </a:t>
            </a:r>
            <a:r>
              <a:rPr sz="2900" spc="75" dirty="0"/>
              <a:t>Regulations</a:t>
            </a:r>
            <a:endParaRPr sz="2900"/>
          </a:p>
        </p:txBody>
      </p:sp>
      <p:sp>
        <p:nvSpPr>
          <p:cNvPr id="54" name="object 5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971665" marR="5080">
              <a:lnSpc>
                <a:spcPct val="99800"/>
              </a:lnSpc>
              <a:spcBef>
                <a:spcPts val="105"/>
              </a:spcBef>
            </a:pPr>
            <a:r>
              <a:rPr spc="-175" dirty="0"/>
              <a:t>T</a:t>
            </a:r>
            <a:r>
              <a:rPr spc="-50" dirty="0"/>
              <a:t>h</a:t>
            </a:r>
            <a:r>
              <a:rPr spc="-55" dirty="0"/>
              <a:t>i</a:t>
            </a:r>
            <a:r>
              <a:rPr spc="-120" dirty="0"/>
              <a:t>s</a:t>
            </a:r>
            <a:r>
              <a:rPr spc="-260" dirty="0"/>
              <a:t> </a:t>
            </a:r>
            <a:r>
              <a:rPr spc="-30" dirty="0"/>
              <a:t>p</a:t>
            </a:r>
            <a:r>
              <a:rPr spc="-100" dirty="0"/>
              <a:t>r</a:t>
            </a:r>
            <a:r>
              <a:rPr spc="-95" dirty="0"/>
              <a:t>e</a:t>
            </a:r>
            <a:r>
              <a:rPr spc="-125" dirty="0"/>
              <a:t>s</a:t>
            </a:r>
            <a:r>
              <a:rPr spc="-95" dirty="0"/>
              <a:t>e</a:t>
            </a:r>
            <a:r>
              <a:rPr spc="-50" dirty="0"/>
              <a:t>n</a:t>
            </a:r>
            <a:r>
              <a:rPr spc="-100" dirty="0"/>
              <a:t>t</a:t>
            </a:r>
            <a:r>
              <a:rPr spc="-120" dirty="0"/>
              <a:t>a</a:t>
            </a:r>
            <a:r>
              <a:rPr spc="-100" dirty="0"/>
              <a:t>t</a:t>
            </a:r>
            <a:r>
              <a:rPr spc="-55" dirty="0"/>
              <a:t>i</a:t>
            </a:r>
            <a:r>
              <a:rPr spc="-15" dirty="0"/>
              <a:t>o</a:t>
            </a:r>
            <a:r>
              <a:rPr spc="-45" dirty="0"/>
              <a:t>n</a:t>
            </a:r>
            <a:r>
              <a:rPr spc="-260" dirty="0"/>
              <a:t> </a:t>
            </a:r>
            <a:r>
              <a:rPr spc="-30" dirty="0"/>
              <a:t>p</a:t>
            </a:r>
            <a:r>
              <a:rPr spc="-100" dirty="0"/>
              <a:t>r</a:t>
            </a:r>
            <a:r>
              <a:rPr spc="-70" dirty="0"/>
              <a:t>o</a:t>
            </a:r>
            <a:r>
              <a:rPr spc="-240" dirty="0"/>
              <a:t>v</a:t>
            </a:r>
            <a:r>
              <a:rPr spc="-55" dirty="0"/>
              <a:t>i</a:t>
            </a:r>
            <a:r>
              <a:rPr spc="-30" dirty="0"/>
              <a:t>d</a:t>
            </a:r>
            <a:r>
              <a:rPr spc="-95" dirty="0"/>
              <a:t>e</a:t>
            </a:r>
            <a:r>
              <a:rPr spc="-120" dirty="0"/>
              <a:t>s</a:t>
            </a:r>
            <a:r>
              <a:rPr spc="-260" dirty="0"/>
              <a:t> </a:t>
            </a:r>
            <a:r>
              <a:rPr spc="-114" dirty="0"/>
              <a:t>a</a:t>
            </a:r>
            <a:r>
              <a:rPr spc="-260" dirty="0"/>
              <a:t> </a:t>
            </a:r>
            <a:r>
              <a:rPr b="1" spc="-45" dirty="0">
                <a:latin typeface="Tahoma"/>
                <a:cs typeface="Tahoma"/>
              </a:rPr>
              <a:t>c</a:t>
            </a:r>
            <a:r>
              <a:rPr b="1" dirty="0">
                <a:latin typeface="Tahoma"/>
                <a:cs typeface="Tahoma"/>
              </a:rPr>
              <a:t>o</a:t>
            </a:r>
            <a:r>
              <a:rPr b="1" spc="70" dirty="0">
                <a:latin typeface="Tahoma"/>
                <a:cs typeface="Tahoma"/>
              </a:rPr>
              <a:t>m</a:t>
            </a:r>
            <a:r>
              <a:rPr b="1" spc="5" dirty="0">
                <a:latin typeface="Tahoma"/>
                <a:cs typeface="Tahoma"/>
              </a:rPr>
              <a:t>p</a:t>
            </a:r>
            <a:r>
              <a:rPr b="1" spc="-5" dirty="0">
                <a:latin typeface="Tahoma"/>
                <a:cs typeface="Tahoma"/>
              </a:rPr>
              <a:t>r</a:t>
            </a:r>
            <a:r>
              <a:rPr b="1" spc="-15" dirty="0">
                <a:latin typeface="Tahoma"/>
                <a:cs typeface="Tahoma"/>
              </a:rPr>
              <a:t>e</a:t>
            </a:r>
            <a:r>
              <a:rPr b="1" spc="40" dirty="0">
                <a:latin typeface="Tahoma"/>
                <a:cs typeface="Tahoma"/>
              </a:rPr>
              <a:t>h</a:t>
            </a:r>
            <a:r>
              <a:rPr b="1" spc="-15" dirty="0">
                <a:latin typeface="Tahoma"/>
                <a:cs typeface="Tahoma"/>
              </a:rPr>
              <a:t>e</a:t>
            </a:r>
            <a:r>
              <a:rPr b="1" spc="40" dirty="0">
                <a:latin typeface="Tahoma"/>
                <a:cs typeface="Tahoma"/>
              </a:rPr>
              <a:t>n</a:t>
            </a:r>
            <a:r>
              <a:rPr b="1" spc="-55" dirty="0">
                <a:latin typeface="Tahoma"/>
                <a:cs typeface="Tahoma"/>
              </a:rPr>
              <a:t>s</a:t>
            </a:r>
            <a:r>
              <a:rPr b="1" dirty="0">
                <a:latin typeface="Tahoma"/>
                <a:cs typeface="Tahoma"/>
              </a:rPr>
              <a:t>i</a:t>
            </a:r>
            <a:r>
              <a:rPr b="1" spc="-35" dirty="0">
                <a:latin typeface="Tahoma"/>
                <a:cs typeface="Tahoma"/>
              </a:rPr>
              <a:t>v</a:t>
            </a:r>
            <a:r>
              <a:rPr b="1" spc="-10" dirty="0">
                <a:latin typeface="Tahoma"/>
                <a:cs typeface="Tahoma"/>
              </a:rPr>
              <a:t>e  </a:t>
            </a:r>
            <a:r>
              <a:rPr b="1" spc="-55" dirty="0">
                <a:latin typeface="Tahoma"/>
                <a:cs typeface="Tahoma"/>
              </a:rPr>
              <a:t>o</a:t>
            </a:r>
            <a:r>
              <a:rPr b="1" spc="-35" dirty="0">
                <a:latin typeface="Tahoma"/>
                <a:cs typeface="Tahoma"/>
              </a:rPr>
              <a:t>v</a:t>
            </a:r>
            <a:r>
              <a:rPr b="1" spc="-15" dirty="0">
                <a:latin typeface="Tahoma"/>
                <a:cs typeface="Tahoma"/>
              </a:rPr>
              <a:t>e</a:t>
            </a:r>
            <a:r>
              <a:rPr b="1" spc="50" dirty="0">
                <a:latin typeface="Tahoma"/>
                <a:cs typeface="Tahoma"/>
              </a:rPr>
              <a:t>r</a:t>
            </a:r>
            <a:r>
              <a:rPr b="1" spc="-35" dirty="0">
                <a:latin typeface="Tahoma"/>
                <a:cs typeface="Tahoma"/>
              </a:rPr>
              <a:t>v</a:t>
            </a:r>
            <a:r>
              <a:rPr b="1" dirty="0">
                <a:latin typeface="Tahoma"/>
                <a:cs typeface="Tahoma"/>
              </a:rPr>
              <a:t>i</a:t>
            </a:r>
            <a:r>
              <a:rPr b="1" spc="-70" dirty="0">
                <a:latin typeface="Tahoma"/>
                <a:cs typeface="Tahoma"/>
              </a:rPr>
              <a:t>e</a:t>
            </a:r>
            <a:r>
              <a:rPr b="1" spc="-95" dirty="0">
                <a:latin typeface="Tahoma"/>
                <a:cs typeface="Tahoma"/>
              </a:rPr>
              <a:t>w </a:t>
            </a:r>
            <a:r>
              <a:rPr spc="-15" dirty="0"/>
              <a:t>o</a:t>
            </a:r>
            <a:r>
              <a:rPr spc="-25" dirty="0"/>
              <a:t>f</a:t>
            </a:r>
            <a:r>
              <a:rPr spc="-260" dirty="0"/>
              <a:t> </a:t>
            </a:r>
            <a:r>
              <a:rPr b="1" spc="-55" dirty="0">
                <a:latin typeface="Tahoma"/>
                <a:cs typeface="Tahoma"/>
              </a:rPr>
              <a:t>s</a:t>
            </a:r>
            <a:r>
              <a:rPr b="1" spc="10" dirty="0">
                <a:latin typeface="Tahoma"/>
                <a:cs typeface="Tahoma"/>
              </a:rPr>
              <a:t>a</a:t>
            </a:r>
            <a:r>
              <a:rPr b="1" spc="5" dirty="0">
                <a:latin typeface="Tahoma"/>
                <a:cs typeface="Tahoma"/>
              </a:rPr>
              <a:t>f</a:t>
            </a:r>
            <a:r>
              <a:rPr b="1" spc="-15" dirty="0">
                <a:latin typeface="Tahoma"/>
                <a:cs typeface="Tahoma"/>
              </a:rPr>
              <a:t>e</a:t>
            </a:r>
            <a:r>
              <a:rPr b="1" spc="45" dirty="0">
                <a:latin typeface="Tahoma"/>
                <a:cs typeface="Tahoma"/>
              </a:rPr>
              <a:t>t</a:t>
            </a:r>
            <a:r>
              <a:rPr b="1" spc="-20" dirty="0">
                <a:latin typeface="Tahoma"/>
                <a:cs typeface="Tahoma"/>
              </a:rPr>
              <a:t>y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10" dirty="0">
                <a:latin typeface="Tahoma"/>
                <a:cs typeface="Tahoma"/>
              </a:rPr>
              <a:t>a</a:t>
            </a:r>
            <a:r>
              <a:rPr b="1" spc="40" dirty="0">
                <a:latin typeface="Tahoma"/>
                <a:cs typeface="Tahoma"/>
              </a:rPr>
              <a:t>n</a:t>
            </a:r>
            <a:r>
              <a:rPr b="1" spc="10" dirty="0">
                <a:latin typeface="Tahoma"/>
                <a:cs typeface="Tahoma"/>
              </a:rPr>
              <a:t>d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-100" dirty="0">
                <a:latin typeface="Tahoma"/>
                <a:cs typeface="Tahoma"/>
              </a:rPr>
              <a:t>w</a:t>
            </a:r>
            <a:r>
              <a:rPr b="1" spc="-15" dirty="0">
                <a:latin typeface="Tahoma"/>
                <a:cs typeface="Tahoma"/>
              </a:rPr>
              <a:t>e</a:t>
            </a:r>
            <a:r>
              <a:rPr b="1" dirty="0">
                <a:latin typeface="Tahoma"/>
                <a:cs typeface="Tahoma"/>
              </a:rPr>
              <a:t>l</a:t>
            </a:r>
            <a:r>
              <a:rPr b="1" spc="5" dirty="0">
                <a:latin typeface="Tahoma"/>
                <a:cs typeface="Tahoma"/>
              </a:rPr>
              <a:t>f</a:t>
            </a:r>
            <a:r>
              <a:rPr b="1" spc="10" dirty="0">
                <a:latin typeface="Tahoma"/>
                <a:cs typeface="Tahoma"/>
              </a:rPr>
              <a:t>a</a:t>
            </a:r>
            <a:r>
              <a:rPr b="1" spc="-5" dirty="0">
                <a:latin typeface="Tahoma"/>
                <a:cs typeface="Tahoma"/>
              </a:rPr>
              <a:t>r</a:t>
            </a:r>
            <a:r>
              <a:rPr b="1" spc="-10" dirty="0">
                <a:latin typeface="Tahoma"/>
                <a:cs typeface="Tahoma"/>
              </a:rPr>
              <a:t>e</a:t>
            </a:r>
            <a:r>
              <a:rPr b="1" spc="-95" dirty="0">
                <a:latin typeface="Tahoma"/>
                <a:cs typeface="Tahoma"/>
              </a:rPr>
              <a:t> </a:t>
            </a:r>
            <a:r>
              <a:rPr b="1" spc="-5" dirty="0">
                <a:latin typeface="Tahoma"/>
                <a:cs typeface="Tahoma"/>
              </a:rPr>
              <a:t>r</a:t>
            </a:r>
            <a:r>
              <a:rPr b="1" spc="-15" dirty="0">
                <a:latin typeface="Tahoma"/>
                <a:cs typeface="Tahoma"/>
              </a:rPr>
              <a:t>e</a:t>
            </a:r>
            <a:r>
              <a:rPr b="1" spc="5" dirty="0">
                <a:latin typeface="Tahoma"/>
                <a:cs typeface="Tahoma"/>
              </a:rPr>
              <a:t>g</a:t>
            </a:r>
            <a:r>
              <a:rPr b="1" spc="40" dirty="0">
                <a:latin typeface="Tahoma"/>
                <a:cs typeface="Tahoma"/>
              </a:rPr>
              <a:t>u</a:t>
            </a:r>
            <a:r>
              <a:rPr b="1" dirty="0">
                <a:latin typeface="Tahoma"/>
                <a:cs typeface="Tahoma"/>
              </a:rPr>
              <a:t>l</a:t>
            </a:r>
            <a:r>
              <a:rPr b="1" spc="10" dirty="0">
                <a:latin typeface="Tahoma"/>
                <a:cs typeface="Tahoma"/>
              </a:rPr>
              <a:t>a</a:t>
            </a:r>
            <a:r>
              <a:rPr b="1" spc="45" dirty="0">
                <a:latin typeface="Tahoma"/>
                <a:cs typeface="Tahoma"/>
              </a:rPr>
              <a:t>t</a:t>
            </a:r>
            <a:r>
              <a:rPr b="1" dirty="0">
                <a:latin typeface="Tahoma"/>
                <a:cs typeface="Tahoma"/>
              </a:rPr>
              <a:t>io</a:t>
            </a:r>
            <a:r>
              <a:rPr b="1" spc="40" dirty="0">
                <a:latin typeface="Tahoma"/>
                <a:cs typeface="Tahoma"/>
              </a:rPr>
              <a:t>n</a:t>
            </a:r>
            <a:r>
              <a:rPr b="1" spc="-40" dirty="0">
                <a:latin typeface="Tahoma"/>
                <a:cs typeface="Tahoma"/>
              </a:rPr>
              <a:t>s  </a:t>
            </a:r>
            <a:r>
              <a:rPr spc="-50" dirty="0"/>
              <a:t>un</a:t>
            </a:r>
            <a:r>
              <a:rPr spc="-30" dirty="0"/>
              <a:t>d</a:t>
            </a:r>
            <a:r>
              <a:rPr spc="-95" dirty="0"/>
              <a:t>e</a:t>
            </a:r>
            <a:r>
              <a:rPr spc="-40" dirty="0"/>
              <a:t>r</a:t>
            </a:r>
            <a:r>
              <a:rPr spc="-260" dirty="0"/>
              <a:t> </a:t>
            </a:r>
            <a:r>
              <a:rPr spc="-114" dirty="0"/>
              <a:t>m</a:t>
            </a:r>
            <a:r>
              <a:rPr spc="-120" dirty="0"/>
              <a:t>a</a:t>
            </a:r>
            <a:r>
              <a:rPr spc="-250" dirty="0"/>
              <a:t>j</a:t>
            </a:r>
            <a:r>
              <a:rPr spc="-15" dirty="0"/>
              <a:t>o</a:t>
            </a:r>
            <a:r>
              <a:rPr spc="-40" dirty="0"/>
              <a:t>r</a:t>
            </a:r>
            <a:r>
              <a:rPr spc="-260" dirty="0"/>
              <a:t> </a:t>
            </a:r>
            <a:r>
              <a:rPr spc="-55" dirty="0"/>
              <a:t>l</a:t>
            </a:r>
            <a:r>
              <a:rPr spc="-120" dirty="0"/>
              <a:t>a</a:t>
            </a:r>
            <a:r>
              <a:rPr spc="-30" dirty="0"/>
              <a:t>b</a:t>
            </a:r>
            <a:r>
              <a:rPr spc="-15" dirty="0"/>
              <a:t>o</a:t>
            </a:r>
            <a:r>
              <a:rPr spc="-40" dirty="0"/>
              <a:t>r</a:t>
            </a:r>
            <a:r>
              <a:rPr spc="-260" dirty="0"/>
              <a:t> </a:t>
            </a:r>
            <a:r>
              <a:rPr spc="-120" dirty="0"/>
              <a:t>ac</a:t>
            </a:r>
            <a:r>
              <a:rPr spc="-100" dirty="0"/>
              <a:t>t</a:t>
            </a:r>
            <a:r>
              <a:rPr spc="-125" dirty="0"/>
              <a:t>s</a:t>
            </a:r>
            <a:r>
              <a:rPr spc="-270" dirty="0"/>
              <a:t>.</a:t>
            </a:r>
            <a:r>
              <a:rPr spc="-260" dirty="0"/>
              <a:t> </a:t>
            </a:r>
            <a:r>
              <a:rPr spc="-225" dirty="0"/>
              <a:t>W</a:t>
            </a:r>
            <a:r>
              <a:rPr spc="-90" dirty="0"/>
              <a:t>e</a:t>
            </a:r>
            <a:r>
              <a:rPr spc="-260" dirty="0"/>
              <a:t> </a:t>
            </a:r>
            <a:r>
              <a:rPr spc="-100" dirty="0"/>
              <a:t>w</a:t>
            </a:r>
            <a:r>
              <a:rPr spc="-55" dirty="0"/>
              <a:t>il</a:t>
            </a:r>
            <a:r>
              <a:rPr spc="-50" dirty="0"/>
              <a:t>l</a:t>
            </a:r>
            <a:r>
              <a:rPr spc="-260" dirty="0"/>
              <a:t> </a:t>
            </a:r>
            <a:r>
              <a:rPr spc="-150" dirty="0"/>
              <a:t>e</a:t>
            </a:r>
            <a:r>
              <a:rPr spc="-185" dirty="0"/>
              <a:t>x</a:t>
            </a:r>
            <a:r>
              <a:rPr spc="-120" dirty="0"/>
              <a:t>a</a:t>
            </a:r>
            <a:r>
              <a:rPr spc="-114" dirty="0"/>
              <a:t>m</a:t>
            </a:r>
            <a:r>
              <a:rPr spc="-55" dirty="0"/>
              <a:t>i</a:t>
            </a:r>
            <a:r>
              <a:rPr spc="-50" dirty="0"/>
              <a:t>n</a:t>
            </a:r>
            <a:r>
              <a:rPr spc="-90" dirty="0"/>
              <a:t>e</a:t>
            </a:r>
            <a:r>
              <a:rPr spc="-260" dirty="0"/>
              <a:t> </a:t>
            </a:r>
            <a:r>
              <a:rPr spc="-170" dirty="0"/>
              <a:t>k</a:t>
            </a:r>
            <a:r>
              <a:rPr spc="-150" dirty="0"/>
              <a:t>e</a:t>
            </a:r>
            <a:r>
              <a:rPr spc="-170" dirty="0"/>
              <a:t>y  </a:t>
            </a:r>
            <a:r>
              <a:rPr spc="-85" dirty="0"/>
              <a:t>provisions </a:t>
            </a:r>
            <a:r>
              <a:rPr spc="-65" dirty="0"/>
              <a:t>and </a:t>
            </a:r>
            <a:r>
              <a:rPr spc="-114" dirty="0"/>
              <a:t>relevant </a:t>
            </a:r>
            <a:r>
              <a:rPr b="1" spc="-25" dirty="0">
                <a:latin typeface="Tahoma"/>
                <a:cs typeface="Tahoma"/>
              </a:rPr>
              <a:t>case </a:t>
            </a:r>
            <a:r>
              <a:rPr b="1" spc="-30" dirty="0">
                <a:latin typeface="Tahoma"/>
                <a:cs typeface="Tahoma"/>
              </a:rPr>
              <a:t>law </a:t>
            </a:r>
            <a:r>
              <a:rPr spc="-90" dirty="0"/>
              <a:t>that </a:t>
            </a:r>
            <a:r>
              <a:rPr spc="-85" dirty="0"/>
              <a:t>shape </a:t>
            </a:r>
            <a:r>
              <a:rPr spc="-80" dirty="0"/>
              <a:t> </a:t>
            </a:r>
            <a:r>
              <a:rPr spc="-100" dirty="0"/>
              <a:t>w</a:t>
            </a:r>
            <a:r>
              <a:rPr spc="-15" dirty="0"/>
              <a:t>o</a:t>
            </a:r>
            <a:r>
              <a:rPr spc="-45" dirty="0"/>
              <a:t>r</a:t>
            </a:r>
            <a:r>
              <a:rPr spc="-170" dirty="0"/>
              <a:t>k</a:t>
            </a:r>
            <a:r>
              <a:rPr spc="-30" dirty="0"/>
              <a:t>p</a:t>
            </a:r>
            <a:r>
              <a:rPr spc="-55" dirty="0"/>
              <a:t>l</a:t>
            </a:r>
            <a:r>
              <a:rPr spc="-120" dirty="0"/>
              <a:t>ac</a:t>
            </a:r>
            <a:r>
              <a:rPr spc="-90" dirty="0"/>
              <a:t>e</a:t>
            </a:r>
            <a:r>
              <a:rPr spc="-260" dirty="0"/>
              <a:t> </a:t>
            </a:r>
            <a:r>
              <a:rPr spc="-125" dirty="0"/>
              <a:t>s</a:t>
            </a:r>
            <a:r>
              <a:rPr spc="-120" dirty="0"/>
              <a:t>a</a:t>
            </a:r>
            <a:r>
              <a:rPr spc="-30" dirty="0"/>
              <a:t>f</a:t>
            </a:r>
            <a:r>
              <a:rPr spc="-95" dirty="0"/>
              <a:t>e</a:t>
            </a:r>
            <a:r>
              <a:rPr spc="-100" dirty="0"/>
              <a:t>t</a:t>
            </a:r>
            <a:r>
              <a:rPr spc="-229" dirty="0"/>
              <a:t>y</a:t>
            </a:r>
            <a:r>
              <a:rPr spc="-260" dirty="0"/>
              <a:t> </a:t>
            </a:r>
            <a:r>
              <a:rPr spc="-125" dirty="0"/>
              <a:t>s</a:t>
            </a:r>
            <a:r>
              <a:rPr spc="-100" dirty="0"/>
              <a:t>t</a:t>
            </a:r>
            <a:r>
              <a:rPr spc="-120" dirty="0"/>
              <a:t>a</a:t>
            </a:r>
            <a:r>
              <a:rPr spc="-50" dirty="0"/>
              <a:t>n</a:t>
            </a:r>
            <a:r>
              <a:rPr spc="-30" dirty="0"/>
              <a:t>d</a:t>
            </a:r>
            <a:r>
              <a:rPr spc="-120" dirty="0"/>
              <a:t>a</a:t>
            </a:r>
            <a:r>
              <a:rPr spc="-100" dirty="0"/>
              <a:t>r</a:t>
            </a:r>
            <a:r>
              <a:rPr spc="-30" dirty="0"/>
              <a:t>d</a:t>
            </a:r>
            <a:r>
              <a:rPr spc="-120" dirty="0"/>
              <a:t>s</a:t>
            </a:r>
            <a:r>
              <a:rPr spc="-260" dirty="0"/>
              <a:t> </a:t>
            </a:r>
            <a:r>
              <a:rPr spc="-120" dirty="0"/>
              <a:t>a</a:t>
            </a:r>
            <a:r>
              <a:rPr spc="-50" dirty="0"/>
              <a:t>n</a:t>
            </a:r>
            <a:r>
              <a:rPr spc="-25" dirty="0"/>
              <a:t>d</a:t>
            </a:r>
            <a:r>
              <a:rPr spc="-260" dirty="0"/>
              <a:t> </a:t>
            </a:r>
            <a:r>
              <a:rPr spc="-95" dirty="0"/>
              <a:t>e</a:t>
            </a:r>
            <a:r>
              <a:rPr spc="-114" dirty="0"/>
              <a:t>m</a:t>
            </a:r>
            <a:r>
              <a:rPr spc="-30" dirty="0"/>
              <a:t>p</a:t>
            </a:r>
            <a:r>
              <a:rPr spc="-55" dirty="0"/>
              <a:t>l</a:t>
            </a:r>
            <a:r>
              <a:rPr spc="-70" dirty="0"/>
              <a:t>o</a:t>
            </a:r>
            <a:r>
              <a:rPr spc="-235" dirty="0"/>
              <a:t>y</a:t>
            </a:r>
            <a:r>
              <a:rPr spc="-95" dirty="0"/>
              <a:t>e</a:t>
            </a:r>
            <a:r>
              <a:rPr spc="-65" dirty="0"/>
              <a:t>e  </a:t>
            </a:r>
            <a:r>
              <a:rPr spc="-100" dirty="0"/>
              <a:t>w</a:t>
            </a:r>
            <a:r>
              <a:rPr spc="-95" dirty="0"/>
              <a:t>e</a:t>
            </a:r>
            <a:r>
              <a:rPr spc="-55" dirty="0"/>
              <a:t>l</a:t>
            </a:r>
            <a:r>
              <a:rPr spc="-30" dirty="0"/>
              <a:t>f</a:t>
            </a:r>
            <a:r>
              <a:rPr spc="-120" dirty="0"/>
              <a:t>a</a:t>
            </a:r>
            <a:r>
              <a:rPr spc="-100" dirty="0"/>
              <a:t>r</a:t>
            </a:r>
            <a:r>
              <a:rPr spc="-95" dirty="0"/>
              <a:t>e</a:t>
            </a:r>
            <a:r>
              <a:rPr spc="-270" dirty="0"/>
              <a:t>.</a:t>
            </a:r>
            <a:r>
              <a:rPr spc="-260" dirty="0"/>
              <a:t> </a:t>
            </a:r>
            <a:r>
              <a:rPr spc="-10" dirty="0"/>
              <a:t>U</a:t>
            </a:r>
            <a:r>
              <a:rPr spc="-50" dirty="0"/>
              <a:t>n</a:t>
            </a:r>
            <a:r>
              <a:rPr spc="-30" dirty="0"/>
              <a:t>d</a:t>
            </a:r>
            <a:r>
              <a:rPr spc="-95" dirty="0"/>
              <a:t>e</a:t>
            </a:r>
            <a:r>
              <a:rPr spc="-45" dirty="0"/>
              <a:t>r</a:t>
            </a:r>
            <a:r>
              <a:rPr spc="-125" dirty="0"/>
              <a:t>s</a:t>
            </a:r>
            <a:r>
              <a:rPr spc="-100" dirty="0"/>
              <a:t>t</a:t>
            </a:r>
            <a:r>
              <a:rPr spc="-120" dirty="0"/>
              <a:t>a</a:t>
            </a:r>
            <a:r>
              <a:rPr spc="-50" dirty="0"/>
              <a:t>n</a:t>
            </a:r>
            <a:r>
              <a:rPr spc="-30" dirty="0"/>
              <a:t>d</a:t>
            </a:r>
            <a:r>
              <a:rPr spc="-55" dirty="0"/>
              <a:t>i</a:t>
            </a:r>
            <a:r>
              <a:rPr spc="-50" dirty="0"/>
              <a:t>n</a:t>
            </a:r>
            <a:r>
              <a:rPr spc="-25" dirty="0"/>
              <a:t>g</a:t>
            </a:r>
            <a:r>
              <a:rPr spc="-260" dirty="0"/>
              <a:t> </a:t>
            </a:r>
            <a:r>
              <a:rPr spc="-100" dirty="0"/>
              <a:t>t</a:t>
            </a:r>
            <a:r>
              <a:rPr spc="-50" dirty="0"/>
              <a:t>h</a:t>
            </a:r>
            <a:r>
              <a:rPr spc="-95" dirty="0"/>
              <a:t>e</a:t>
            </a:r>
            <a:r>
              <a:rPr spc="-125" dirty="0"/>
              <a:t>s</a:t>
            </a:r>
            <a:r>
              <a:rPr spc="-90" dirty="0"/>
              <a:t>e</a:t>
            </a:r>
            <a:r>
              <a:rPr spc="-260" dirty="0"/>
              <a:t> </a:t>
            </a:r>
            <a:r>
              <a:rPr spc="-100" dirty="0"/>
              <a:t>r</a:t>
            </a:r>
            <a:r>
              <a:rPr spc="-95" dirty="0"/>
              <a:t>e</a:t>
            </a:r>
            <a:r>
              <a:rPr spc="-30" dirty="0"/>
              <a:t>g</a:t>
            </a:r>
            <a:r>
              <a:rPr spc="-50" dirty="0"/>
              <a:t>u</a:t>
            </a:r>
            <a:r>
              <a:rPr spc="-55" dirty="0"/>
              <a:t>l</a:t>
            </a:r>
            <a:r>
              <a:rPr spc="-120" dirty="0"/>
              <a:t>a</a:t>
            </a:r>
            <a:r>
              <a:rPr spc="-100" dirty="0"/>
              <a:t>t</a:t>
            </a:r>
            <a:r>
              <a:rPr spc="-55" dirty="0"/>
              <a:t>i</a:t>
            </a:r>
            <a:r>
              <a:rPr spc="-15" dirty="0"/>
              <a:t>o</a:t>
            </a:r>
            <a:r>
              <a:rPr spc="-50" dirty="0"/>
              <a:t>n</a:t>
            </a:r>
            <a:r>
              <a:rPr spc="-120" dirty="0"/>
              <a:t>s</a:t>
            </a:r>
            <a:r>
              <a:rPr spc="-260" dirty="0"/>
              <a:t> </a:t>
            </a:r>
            <a:r>
              <a:rPr spc="-55" dirty="0"/>
              <a:t>i</a:t>
            </a:r>
            <a:r>
              <a:rPr spc="-95" dirty="0"/>
              <a:t>s  </a:t>
            </a:r>
            <a:r>
              <a:rPr spc="-120" dirty="0"/>
              <a:t>c</a:t>
            </a:r>
            <a:r>
              <a:rPr spc="-45" dirty="0"/>
              <a:t>r</a:t>
            </a:r>
            <a:r>
              <a:rPr spc="-50" dirty="0"/>
              <a:t>u</a:t>
            </a:r>
            <a:r>
              <a:rPr spc="-120" dirty="0"/>
              <a:t>c</a:t>
            </a:r>
            <a:r>
              <a:rPr spc="-55" dirty="0"/>
              <a:t>i</a:t>
            </a:r>
            <a:r>
              <a:rPr spc="-120" dirty="0"/>
              <a:t>a</a:t>
            </a:r>
            <a:r>
              <a:rPr spc="-50" dirty="0"/>
              <a:t>l</a:t>
            </a:r>
            <a:r>
              <a:rPr spc="-260" dirty="0"/>
              <a:t> </a:t>
            </a:r>
            <a:r>
              <a:rPr spc="-30" dirty="0"/>
              <a:t>f</a:t>
            </a:r>
            <a:r>
              <a:rPr spc="-15" dirty="0"/>
              <a:t>o</a:t>
            </a:r>
            <a:r>
              <a:rPr spc="-40" dirty="0"/>
              <a:t>r</a:t>
            </a:r>
            <a:r>
              <a:rPr spc="-260" dirty="0"/>
              <a:t> </a:t>
            </a:r>
            <a:r>
              <a:rPr spc="-120" dirty="0"/>
              <a:t>c</a:t>
            </a:r>
            <a:r>
              <a:rPr spc="-15" dirty="0"/>
              <a:t>o</a:t>
            </a:r>
            <a:r>
              <a:rPr spc="-114" dirty="0"/>
              <a:t>m</a:t>
            </a:r>
            <a:r>
              <a:rPr spc="-30" dirty="0"/>
              <a:t>p</a:t>
            </a:r>
            <a:r>
              <a:rPr spc="-55" dirty="0"/>
              <a:t>li</a:t>
            </a:r>
            <a:r>
              <a:rPr spc="-120" dirty="0"/>
              <a:t>a</a:t>
            </a:r>
            <a:r>
              <a:rPr spc="-50" dirty="0"/>
              <a:t>n</a:t>
            </a:r>
            <a:r>
              <a:rPr spc="-120" dirty="0"/>
              <a:t>c</a:t>
            </a:r>
            <a:r>
              <a:rPr spc="-90" dirty="0"/>
              <a:t>e</a:t>
            </a:r>
            <a:r>
              <a:rPr spc="-260" dirty="0"/>
              <a:t> </a:t>
            </a:r>
            <a:r>
              <a:rPr spc="-120" dirty="0"/>
              <a:t>a</a:t>
            </a:r>
            <a:r>
              <a:rPr spc="-50" dirty="0"/>
              <a:t>n</a:t>
            </a:r>
            <a:r>
              <a:rPr spc="-25" dirty="0"/>
              <a:t>d</a:t>
            </a:r>
            <a:r>
              <a:rPr spc="-260" dirty="0"/>
              <a:t> </a:t>
            </a:r>
            <a:r>
              <a:rPr spc="-30" dirty="0"/>
              <a:t>f</a:t>
            </a:r>
            <a:r>
              <a:rPr spc="-15" dirty="0"/>
              <a:t>o</a:t>
            </a:r>
            <a:r>
              <a:rPr spc="-125" dirty="0"/>
              <a:t>s</a:t>
            </a:r>
            <a:r>
              <a:rPr spc="-100" dirty="0"/>
              <a:t>t</a:t>
            </a:r>
            <a:r>
              <a:rPr spc="-95" dirty="0"/>
              <a:t>e</a:t>
            </a:r>
            <a:r>
              <a:rPr spc="-45" dirty="0"/>
              <a:t>r</a:t>
            </a:r>
            <a:r>
              <a:rPr spc="-55" dirty="0"/>
              <a:t>i</a:t>
            </a:r>
            <a:r>
              <a:rPr spc="-50" dirty="0"/>
              <a:t>n</a:t>
            </a:r>
            <a:r>
              <a:rPr spc="-25" dirty="0"/>
              <a:t>g</a:t>
            </a:r>
            <a:r>
              <a:rPr spc="-260" dirty="0"/>
              <a:t> </a:t>
            </a:r>
            <a:r>
              <a:rPr spc="-114" dirty="0"/>
              <a:t>a</a:t>
            </a:r>
            <a:r>
              <a:rPr spc="-260" dirty="0"/>
              <a:t> </a:t>
            </a:r>
            <a:r>
              <a:rPr spc="-125" dirty="0"/>
              <a:t>s</a:t>
            </a:r>
            <a:r>
              <a:rPr spc="-120" dirty="0"/>
              <a:t>a</a:t>
            </a:r>
            <a:r>
              <a:rPr spc="-30" dirty="0"/>
              <a:t>f</a:t>
            </a:r>
            <a:r>
              <a:rPr spc="-90" dirty="0"/>
              <a:t>e</a:t>
            </a:r>
            <a:r>
              <a:rPr spc="-260" dirty="0"/>
              <a:t> </a:t>
            </a:r>
            <a:r>
              <a:rPr spc="-100" dirty="0"/>
              <a:t>w</a:t>
            </a:r>
            <a:r>
              <a:rPr spc="-15" dirty="0"/>
              <a:t>o</a:t>
            </a:r>
            <a:r>
              <a:rPr spc="-45" dirty="0"/>
              <a:t>r</a:t>
            </a:r>
            <a:r>
              <a:rPr spc="-120" dirty="0"/>
              <a:t>k  </a:t>
            </a:r>
            <a:r>
              <a:rPr spc="-105" dirty="0"/>
              <a:t>environment.</a:t>
            </a:r>
          </a:p>
        </p:txBody>
      </p:sp>
      <p:grpSp>
        <p:nvGrpSpPr>
          <p:cNvPr id="55" name="object 55"/>
          <p:cNvGrpSpPr/>
          <p:nvPr/>
        </p:nvGrpSpPr>
        <p:grpSpPr>
          <a:xfrm>
            <a:off x="1090904" y="1759369"/>
            <a:ext cx="6487795" cy="6477635"/>
            <a:chOff x="1090904" y="1759369"/>
            <a:chExt cx="6487795" cy="6477635"/>
          </a:xfrm>
        </p:grpSpPr>
        <p:pic>
          <p:nvPicPr>
            <p:cNvPr id="56" name="object 5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90904" y="1759889"/>
              <a:ext cx="6476999" cy="6476999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1091902" y="1759369"/>
              <a:ext cx="6486525" cy="6477000"/>
            </a:xfrm>
            <a:custGeom>
              <a:avLst/>
              <a:gdLst/>
              <a:ahLst/>
              <a:cxnLst/>
              <a:rect l="l" t="t" r="r" b="b"/>
              <a:pathLst>
                <a:path w="6486525" h="6477000">
                  <a:moveTo>
                    <a:pt x="3248030" y="0"/>
                  </a:moveTo>
                  <a:lnTo>
                    <a:pt x="3238505" y="0"/>
                  </a:lnTo>
                  <a:lnTo>
                    <a:pt x="3198754" y="243"/>
                  </a:lnTo>
                  <a:lnTo>
                    <a:pt x="3159019" y="973"/>
                  </a:lnTo>
                  <a:lnTo>
                    <a:pt x="3119297" y="2191"/>
                  </a:lnTo>
                  <a:lnTo>
                    <a:pt x="3079590" y="3898"/>
                  </a:lnTo>
                  <a:lnTo>
                    <a:pt x="3039906" y="6087"/>
                  </a:lnTo>
                  <a:lnTo>
                    <a:pt x="3000257" y="8764"/>
                  </a:lnTo>
                  <a:lnTo>
                    <a:pt x="2960644" y="11930"/>
                  </a:lnTo>
                  <a:lnTo>
                    <a:pt x="2921068" y="15582"/>
                  </a:lnTo>
                  <a:lnTo>
                    <a:pt x="2881540" y="19721"/>
                  </a:lnTo>
                  <a:lnTo>
                    <a:pt x="2842069" y="24344"/>
                  </a:lnTo>
                  <a:lnTo>
                    <a:pt x="2802659" y="29450"/>
                  </a:lnTo>
                  <a:lnTo>
                    <a:pt x="2763309" y="35039"/>
                  </a:lnTo>
                  <a:lnTo>
                    <a:pt x="2724030" y="41116"/>
                  </a:lnTo>
                  <a:lnTo>
                    <a:pt x="2684835" y="47671"/>
                  </a:lnTo>
                  <a:lnTo>
                    <a:pt x="2645726" y="54704"/>
                  </a:lnTo>
                  <a:lnTo>
                    <a:pt x="2606705" y="62217"/>
                  </a:lnTo>
                  <a:lnTo>
                    <a:pt x="2567772" y="70210"/>
                  </a:lnTo>
                  <a:lnTo>
                    <a:pt x="2528943" y="78681"/>
                  </a:lnTo>
                  <a:lnTo>
                    <a:pt x="2490219" y="87625"/>
                  </a:lnTo>
                  <a:lnTo>
                    <a:pt x="2451600" y="97040"/>
                  </a:lnTo>
                  <a:lnTo>
                    <a:pt x="2413109" y="106940"/>
                  </a:lnTo>
                  <a:lnTo>
                    <a:pt x="2374749" y="117305"/>
                  </a:lnTo>
                  <a:lnTo>
                    <a:pt x="2336518" y="128139"/>
                  </a:lnTo>
                  <a:lnTo>
                    <a:pt x="2298413" y="139446"/>
                  </a:lnTo>
                  <a:lnTo>
                    <a:pt x="2260448" y="151213"/>
                  </a:lnTo>
                  <a:lnTo>
                    <a:pt x="2222640" y="163447"/>
                  </a:lnTo>
                  <a:lnTo>
                    <a:pt x="2184986" y="176145"/>
                  </a:lnTo>
                  <a:lnTo>
                    <a:pt x="2147486" y="189306"/>
                  </a:lnTo>
                  <a:lnTo>
                    <a:pt x="2110143" y="202924"/>
                  </a:lnTo>
                  <a:lnTo>
                    <a:pt x="2072978" y="216996"/>
                  </a:lnTo>
                  <a:lnTo>
                    <a:pt x="2035990" y="231523"/>
                  </a:lnTo>
                  <a:lnTo>
                    <a:pt x="1999175" y="246507"/>
                  </a:lnTo>
                  <a:lnTo>
                    <a:pt x="1962554" y="261942"/>
                  </a:lnTo>
                  <a:lnTo>
                    <a:pt x="1926128" y="277823"/>
                  </a:lnTo>
                  <a:lnTo>
                    <a:pt x="1889897" y="294150"/>
                  </a:lnTo>
                  <a:lnTo>
                    <a:pt x="1853862" y="310921"/>
                  </a:lnTo>
                  <a:lnTo>
                    <a:pt x="1818035" y="328133"/>
                  </a:lnTo>
                  <a:lnTo>
                    <a:pt x="1782431" y="345782"/>
                  </a:lnTo>
                  <a:lnTo>
                    <a:pt x="1747045" y="363870"/>
                  </a:lnTo>
                  <a:lnTo>
                    <a:pt x="1711876" y="382397"/>
                  </a:lnTo>
                  <a:lnTo>
                    <a:pt x="1676943" y="401344"/>
                  </a:lnTo>
                  <a:lnTo>
                    <a:pt x="1642248" y="420717"/>
                  </a:lnTo>
                  <a:lnTo>
                    <a:pt x="1607791" y="440516"/>
                  </a:lnTo>
                  <a:lnTo>
                    <a:pt x="1573573" y="460743"/>
                  </a:lnTo>
                  <a:lnTo>
                    <a:pt x="1539612" y="481381"/>
                  </a:lnTo>
                  <a:lnTo>
                    <a:pt x="1505909" y="502434"/>
                  </a:lnTo>
                  <a:lnTo>
                    <a:pt x="1472465" y="523901"/>
                  </a:lnTo>
                  <a:lnTo>
                    <a:pt x="1439283" y="545782"/>
                  </a:lnTo>
                  <a:lnTo>
                    <a:pt x="1406372" y="568063"/>
                  </a:lnTo>
                  <a:lnTo>
                    <a:pt x="1373741" y="590746"/>
                  </a:lnTo>
                  <a:lnTo>
                    <a:pt x="1341392" y="613830"/>
                  </a:lnTo>
                  <a:lnTo>
                    <a:pt x="1309324" y="637311"/>
                  </a:lnTo>
                  <a:lnTo>
                    <a:pt x="1277546" y="661181"/>
                  </a:lnTo>
                  <a:lnTo>
                    <a:pt x="1246068" y="685434"/>
                  </a:lnTo>
                  <a:lnTo>
                    <a:pt x="1214891" y="710074"/>
                  </a:lnTo>
                  <a:lnTo>
                    <a:pt x="1184013" y="735101"/>
                  </a:lnTo>
                  <a:lnTo>
                    <a:pt x="1153445" y="760499"/>
                  </a:lnTo>
                  <a:lnTo>
                    <a:pt x="1123196" y="786269"/>
                  </a:lnTo>
                  <a:lnTo>
                    <a:pt x="1093266" y="812411"/>
                  </a:lnTo>
                  <a:lnTo>
                    <a:pt x="1063655" y="838923"/>
                  </a:lnTo>
                  <a:lnTo>
                    <a:pt x="1034371" y="865796"/>
                  </a:lnTo>
                  <a:lnTo>
                    <a:pt x="1005421" y="893019"/>
                  </a:lnTo>
                  <a:lnTo>
                    <a:pt x="976807" y="920594"/>
                  </a:lnTo>
                  <a:lnTo>
                    <a:pt x="948529" y="948524"/>
                  </a:lnTo>
                  <a:lnTo>
                    <a:pt x="920599" y="976802"/>
                  </a:lnTo>
                  <a:lnTo>
                    <a:pt x="893024" y="1005416"/>
                  </a:lnTo>
                  <a:lnTo>
                    <a:pt x="865801" y="1034366"/>
                  </a:lnTo>
                  <a:lnTo>
                    <a:pt x="838928" y="1063650"/>
                  </a:lnTo>
                  <a:lnTo>
                    <a:pt x="812416" y="1093261"/>
                  </a:lnTo>
                  <a:lnTo>
                    <a:pt x="786274" y="1123191"/>
                  </a:lnTo>
                  <a:lnTo>
                    <a:pt x="760504" y="1153440"/>
                  </a:lnTo>
                  <a:lnTo>
                    <a:pt x="735106" y="1184008"/>
                  </a:lnTo>
                  <a:lnTo>
                    <a:pt x="710079" y="1214885"/>
                  </a:lnTo>
                  <a:lnTo>
                    <a:pt x="685439" y="1246063"/>
                  </a:lnTo>
                  <a:lnTo>
                    <a:pt x="661186" y="1277541"/>
                  </a:lnTo>
                  <a:lnTo>
                    <a:pt x="637316" y="1309319"/>
                  </a:lnTo>
                  <a:lnTo>
                    <a:pt x="613835" y="1341387"/>
                  </a:lnTo>
                  <a:lnTo>
                    <a:pt x="590751" y="1373736"/>
                  </a:lnTo>
                  <a:lnTo>
                    <a:pt x="568068" y="1406367"/>
                  </a:lnTo>
                  <a:lnTo>
                    <a:pt x="545787" y="1439278"/>
                  </a:lnTo>
                  <a:lnTo>
                    <a:pt x="523906" y="1472460"/>
                  </a:lnTo>
                  <a:lnTo>
                    <a:pt x="502439" y="1505904"/>
                  </a:lnTo>
                  <a:lnTo>
                    <a:pt x="481386" y="1539606"/>
                  </a:lnTo>
                  <a:lnTo>
                    <a:pt x="460748" y="1573568"/>
                  </a:lnTo>
                  <a:lnTo>
                    <a:pt x="440521" y="1607786"/>
                  </a:lnTo>
                  <a:lnTo>
                    <a:pt x="420722" y="1642243"/>
                  </a:lnTo>
                  <a:lnTo>
                    <a:pt x="401349" y="1676938"/>
                  </a:lnTo>
                  <a:lnTo>
                    <a:pt x="382402" y="1711871"/>
                  </a:lnTo>
                  <a:lnTo>
                    <a:pt x="363875" y="1747040"/>
                  </a:lnTo>
                  <a:lnTo>
                    <a:pt x="345787" y="1782425"/>
                  </a:lnTo>
                  <a:lnTo>
                    <a:pt x="328138" y="1818030"/>
                  </a:lnTo>
                  <a:lnTo>
                    <a:pt x="310926" y="1853857"/>
                  </a:lnTo>
                  <a:lnTo>
                    <a:pt x="294155" y="1889892"/>
                  </a:lnTo>
                  <a:lnTo>
                    <a:pt x="277828" y="1926123"/>
                  </a:lnTo>
                  <a:lnTo>
                    <a:pt x="261947" y="1962549"/>
                  </a:lnTo>
                  <a:lnTo>
                    <a:pt x="246512" y="1999170"/>
                  </a:lnTo>
                  <a:lnTo>
                    <a:pt x="231529" y="2035985"/>
                  </a:lnTo>
                  <a:lnTo>
                    <a:pt x="217002" y="2072973"/>
                  </a:lnTo>
                  <a:lnTo>
                    <a:pt x="202929" y="2110137"/>
                  </a:lnTo>
                  <a:lnTo>
                    <a:pt x="189311" y="2147481"/>
                  </a:lnTo>
                  <a:lnTo>
                    <a:pt x="176150" y="2184981"/>
                  </a:lnTo>
                  <a:lnTo>
                    <a:pt x="163451" y="2222634"/>
                  </a:lnTo>
                  <a:lnTo>
                    <a:pt x="151216" y="2260443"/>
                  </a:lnTo>
                  <a:lnTo>
                    <a:pt x="139446" y="2298407"/>
                  </a:lnTo>
                  <a:lnTo>
                    <a:pt x="128142" y="2336507"/>
                  </a:lnTo>
                  <a:lnTo>
                    <a:pt x="117308" y="2374739"/>
                  </a:lnTo>
                  <a:lnTo>
                    <a:pt x="106944" y="2413102"/>
                  </a:lnTo>
                  <a:lnTo>
                    <a:pt x="97050" y="2451595"/>
                  </a:lnTo>
                  <a:lnTo>
                    <a:pt x="87631" y="2490214"/>
                  </a:lnTo>
                  <a:lnTo>
                    <a:pt x="78686" y="2528938"/>
                  </a:lnTo>
                  <a:lnTo>
                    <a:pt x="70217" y="2567767"/>
                  </a:lnTo>
                  <a:lnTo>
                    <a:pt x="62224" y="2606700"/>
                  </a:lnTo>
                  <a:lnTo>
                    <a:pt x="54710" y="2645726"/>
                  </a:lnTo>
                  <a:lnTo>
                    <a:pt x="47676" y="2684835"/>
                  </a:lnTo>
                  <a:lnTo>
                    <a:pt x="41122" y="2724027"/>
                  </a:lnTo>
                  <a:lnTo>
                    <a:pt x="35048" y="2763304"/>
                  </a:lnTo>
                  <a:lnTo>
                    <a:pt x="29459" y="2802654"/>
                  </a:lnTo>
                  <a:lnTo>
                    <a:pt x="24352" y="2842064"/>
                  </a:lnTo>
                  <a:lnTo>
                    <a:pt x="19730" y="2881534"/>
                  </a:lnTo>
                  <a:lnTo>
                    <a:pt x="15591" y="2921063"/>
                  </a:lnTo>
                  <a:lnTo>
                    <a:pt x="11939" y="2960639"/>
                  </a:lnTo>
                  <a:lnTo>
                    <a:pt x="8772" y="3000252"/>
                  </a:lnTo>
                  <a:lnTo>
                    <a:pt x="6092" y="3039901"/>
                  </a:lnTo>
                  <a:lnTo>
                    <a:pt x="3898" y="3079584"/>
                  </a:lnTo>
                  <a:lnTo>
                    <a:pt x="2192" y="3119297"/>
                  </a:lnTo>
                  <a:lnTo>
                    <a:pt x="974" y="3159018"/>
                  </a:lnTo>
                  <a:lnTo>
                    <a:pt x="243" y="3198751"/>
                  </a:lnTo>
                  <a:lnTo>
                    <a:pt x="0" y="3238500"/>
                  </a:lnTo>
                  <a:lnTo>
                    <a:pt x="243" y="3278242"/>
                  </a:lnTo>
                  <a:lnTo>
                    <a:pt x="974" y="3317975"/>
                  </a:lnTo>
                  <a:lnTo>
                    <a:pt x="2192" y="3357695"/>
                  </a:lnTo>
                  <a:lnTo>
                    <a:pt x="3898" y="3397402"/>
                  </a:lnTo>
                  <a:lnTo>
                    <a:pt x="6092" y="3437085"/>
                  </a:lnTo>
                  <a:lnTo>
                    <a:pt x="8772" y="3476734"/>
                  </a:lnTo>
                  <a:lnTo>
                    <a:pt x="11939" y="3516347"/>
                  </a:lnTo>
                  <a:lnTo>
                    <a:pt x="15591" y="3555923"/>
                  </a:lnTo>
                  <a:lnTo>
                    <a:pt x="19730" y="3595452"/>
                  </a:lnTo>
                  <a:lnTo>
                    <a:pt x="24352" y="3634922"/>
                  </a:lnTo>
                  <a:lnTo>
                    <a:pt x="29459" y="3674333"/>
                  </a:lnTo>
                  <a:lnTo>
                    <a:pt x="35048" y="3713683"/>
                  </a:lnTo>
                  <a:lnTo>
                    <a:pt x="41122" y="3752959"/>
                  </a:lnTo>
                  <a:lnTo>
                    <a:pt x="47676" y="3792153"/>
                  </a:lnTo>
                  <a:lnTo>
                    <a:pt x="54710" y="3831265"/>
                  </a:lnTo>
                  <a:lnTo>
                    <a:pt x="62224" y="3870299"/>
                  </a:lnTo>
                  <a:lnTo>
                    <a:pt x="70217" y="3909230"/>
                  </a:lnTo>
                  <a:lnTo>
                    <a:pt x="78686" y="3948053"/>
                  </a:lnTo>
                  <a:lnTo>
                    <a:pt x="87631" y="3986769"/>
                  </a:lnTo>
                  <a:lnTo>
                    <a:pt x="97050" y="4025379"/>
                  </a:lnTo>
                  <a:lnTo>
                    <a:pt x="106944" y="4063879"/>
                  </a:lnTo>
                  <a:lnTo>
                    <a:pt x="117308" y="4102246"/>
                  </a:lnTo>
                  <a:lnTo>
                    <a:pt x="128142" y="4140479"/>
                  </a:lnTo>
                  <a:lnTo>
                    <a:pt x="139446" y="4178579"/>
                  </a:lnTo>
                  <a:lnTo>
                    <a:pt x="151216" y="4216543"/>
                  </a:lnTo>
                  <a:lnTo>
                    <a:pt x="163451" y="4254352"/>
                  </a:lnTo>
                  <a:lnTo>
                    <a:pt x="176150" y="4292006"/>
                  </a:lnTo>
                  <a:lnTo>
                    <a:pt x="189311" y="4329506"/>
                  </a:lnTo>
                  <a:lnTo>
                    <a:pt x="202929" y="4366849"/>
                  </a:lnTo>
                  <a:lnTo>
                    <a:pt x="217002" y="4404013"/>
                  </a:lnTo>
                  <a:lnTo>
                    <a:pt x="231529" y="4441002"/>
                  </a:lnTo>
                  <a:lnTo>
                    <a:pt x="246512" y="4477816"/>
                  </a:lnTo>
                  <a:lnTo>
                    <a:pt x="261947" y="4514439"/>
                  </a:lnTo>
                  <a:lnTo>
                    <a:pt x="277828" y="4550868"/>
                  </a:lnTo>
                  <a:lnTo>
                    <a:pt x="294155" y="4587100"/>
                  </a:lnTo>
                  <a:lnTo>
                    <a:pt x="310926" y="4623130"/>
                  </a:lnTo>
                  <a:lnTo>
                    <a:pt x="328138" y="4658951"/>
                  </a:lnTo>
                  <a:lnTo>
                    <a:pt x="345787" y="4694556"/>
                  </a:lnTo>
                  <a:lnTo>
                    <a:pt x="363875" y="4729945"/>
                  </a:lnTo>
                  <a:lnTo>
                    <a:pt x="382402" y="4765116"/>
                  </a:lnTo>
                  <a:lnTo>
                    <a:pt x="401349" y="4800049"/>
                  </a:lnTo>
                  <a:lnTo>
                    <a:pt x="420722" y="4834744"/>
                  </a:lnTo>
                  <a:lnTo>
                    <a:pt x="440521" y="4869200"/>
                  </a:lnTo>
                  <a:lnTo>
                    <a:pt x="460748" y="4903419"/>
                  </a:lnTo>
                  <a:lnTo>
                    <a:pt x="481386" y="4937380"/>
                  </a:lnTo>
                  <a:lnTo>
                    <a:pt x="502439" y="4971083"/>
                  </a:lnTo>
                  <a:lnTo>
                    <a:pt x="523906" y="5004526"/>
                  </a:lnTo>
                  <a:lnTo>
                    <a:pt x="545787" y="5037709"/>
                  </a:lnTo>
                  <a:lnTo>
                    <a:pt x="568068" y="5070620"/>
                  </a:lnTo>
                  <a:lnTo>
                    <a:pt x="590751" y="5103250"/>
                  </a:lnTo>
                  <a:lnTo>
                    <a:pt x="613835" y="5135599"/>
                  </a:lnTo>
                  <a:lnTo>
                    <a:pt x="637316" y="5167668"/>
                  </a:lnTo>
                  <a:lnTo>
                    <a:pt x="661186" y="5199445"/>
                  </a:lnTo>
                  <a:lnTo>
                    <a:pt x="685439" y="5230923"/>
                  </a:lnTo>
                  <a:lnTo>
                    <a:pt x="710079" y="5262101"/>
                  </a:lnTo>
                  <a:lnTo>
                    <a:pt x="735106" y="5292979"/>
                  </a:lnTo>
                  <a:lnTo>
                    <a:pt x="760504" y="5323547"/>
                  </a:lnTo>
                  <a:lnTo>
                    <a:pt x="786274" y="5353796"/>
                  </a:lnTo>
                  <a:lnTo>
                    <a:pt x="812416" y="5383726"/>
                  </a:lnTo>
                  <a:lnTo>
                    <a:pt x="838928" y="5413336"/>
                  </a:lnTo>
                  <a:lnTo>
                    <a:pt x="865801" y="5442621"/>
                  </a:lnTo>
                  <a:lnTo>
                    <a:pt x="893024" y="5471571"/>
                  </a:lnTo>
                  <a:lnTo>
                    <a:pt x="920599" y="5500185"/>
                  </a:lnTo>
                  <a:lnTo>
                    <a:pt x="948529" y="5528462"/>
                  </a:lnTo>
                  <a:lnTo>
                    <a:pt x="976807" y="5556392"/>
                  </a:lnTo>
                  <a:lnTo>
                    <a:pt x="1005421" y="5583967"/>
                  </a:lnTo>
                  <a:lnTo>
                    <a:pt x="1034371" y="5611190"/>
                  </a:lnTo>
                  <a:lnTo>
                    <a:pt x="1063655" y="5638063"/>
                  </a:lnTo>
                  <a:lnTo>
                    <a:pt x="1093266" y="5664576"/>
                  </a:lnTo>
                  <a:lnTo>
                    <a:pt x="1123196" y="5690717"/>
                  </a:lnTo>
                  <a:lnTo>
                    <a:pt x="1153445" y="5716487"/>
                  </a:lnTo>
                  <a:lnTo>
                    <a:pt x="1184013" y="5741885"/>
                  </a:lnTo>
                  <a:lnTo>
                    <a:pt x="1214891" y="5766907"/>
                  </a:lnTo>
                  <a:lnTo>
                    <a:pt x="1246068" y="5791547"/>
                  </a:lnTo>
                  <a:lnTo>
                    <a:pt x="1277546" y="5815804"/>
                  </a:lnTo>
                  <a:lnTo>
                    <a:pt x="1309324" y="5839675"/>
                  </a:lnTo>
                  <a:lnTo>
                    <a:pt x="1341392" y="5863162"/>
                  </a:lnTo>
                  <a:lnTo>
                    <a:pt x="1373741" y="5886245"/>
                  </a:lnTo>
                  <a:lnTo>
                    <a:pt x="1406372" y="5908925"/>
                  </a:lnTo>
                  <a:lnTo>
                    <a:pt x="1439283" y="5931204"/>
                  </a:lnTo>
                  <a:lnTo>
                    <a:pt x="1472465" y="5953086"/>
                  </a:lnTo>
                  <a:lnTo>
                    <a:pt x="1505909" y="5974553"/>
                  </a:lnTo>
                  <a:lnTo>
                    <a:pt x="1539612" y="5995605"/>
                  </a:lnTo>
                  <a:lnTo>
                    <a:pt x="1573573" y="6016244"/>
                  </a:lnTo>
                  <a:lnTo>
                    <a:pt x="1607791" y="6036470"/>
                  </a:lnTo>
                  <a:lnTo>
                    <a:pt x="1642248" y="6056269"/>
                  </a:lnTo>
                  <a:lnTo>
                    <a:pt x="1676943" y="6075642"/>
                  </a:lnTo>
                  <a:lnTo>
                    <a:pt x="1711876" y="6094590"/>
                  </a:lnTo>
                  <a:lnTo>
                    <a:pt x="1747045" y="6113114"/>
                  </a:lnTo>
                  <a:lnTo>
                    <a:pt x="1782431" y="6131199"/>
                  </a:lnTo>
                  <a:lnTo>
                    <a:pt x="1818035" y="6148848"/>
                  </a:lnTo>
                  <a:lnTo>
                    <a:pt x="1853862" y="6166065"/>
                  </a:lnTo>
                  <a:lnTo>
                    <a:pt x="1889897" y="6182836"/>
                  </a:lnTo>
                  <a:lnTo>
                    <a:pt x="1926128" y="6199163"/>
                  </a:lnTo>
                  <a:lnTo>
                    <a:pt x="1962554" y="6215045"/>
                  </a:lnTo>
                  <a:lnTo>
                    <a:pt x="1999175" y="6230480"/>
                  </a:lnTo>
                  <a:lnTo>
                    <a:pt x="2035990" y="6245465"/>
                  </a:lnTo>
                  <a:lnTo>
                    <a:pt x="2072978" y="6259995"/>
                  </a:lnTo>
                  <a:lnTo>
                    <a:pt x="2110143" y="6274067"/>
                  </a:lnTo>
                  <a:lnTo>
                    <a:pt x="2147486" y="6287681"/>
                  </a:lnTo>
                  <a:lnTo>
                    <a:pt x="2184986" y="6300842"/>
                  </a:lnTo>
                  <a:lnTo>
                    <a:pt x="2222640" y="6313539"/>
                  </a:lnTo>
                  <a:lnTo>
                    <a:pt x="2260448" y="6325773"/>
                  </a:lnTo>
                  <a:lnTo>
                    <a:pt x="2298413" y="6337541"/>
                  </a:lnTo>
                  <a:lnTo>
                    <a:pt x="2336518" y="6348847"/>
                  </a:lnTo>
                  <a:lnTo>
                    <a:pt x="2374749" y="6359680"/>
                  </a:lnTo>
                  <a:lnTo>
                    <a:pt x="2413109" y="6370041"/>
                  </a:lnTo>
                  <a:lnTo>
                    <a:pt x="2451600" y="6379933"/>
                  </a:lnTo>
                  <a:lnTo>
                    <a:pt x="2490219" y="6389361"/>
                  </a:lnTo>
                  <a:lnTo>
                    <a:pt x="2528943" y="6398309"/>
                  </a:lnTo>
                  <a:lnTo>
                    <a:pt x="2567772" y="6406778"/>
                  </a:lnTo>
                  <a:lnTo>
                    <a:pt x="2606705" y="6414770"/>
                  </a:lnTo>
                  <a:lnTo>
                    <a:pt x="2645726" y="6422282"/>
                  </a:lnTo>
                  <a:lnTo>
                    <a:pt x="2684835" y="6429314"/>
                  </a:lnTo>
                  <a:lnTo>
                    <a:pt x="2724030" y="6435865"/>
                  </a:lnTo>
                  <a:lnTo>
                    <a:pt x="2763309" y="6441935"/>
                  </a:lnTo>
                  <a:lnTo>
                    <a:pt x="2802659" y="6447531"/>
                  </a:lnTo>
                  <a:lnTo>
                    <a:pt x="2842069" y="6452641"/>
                  </a:lnTo>
                  <a:lnTo>
                    <a:pt x="2881540" y="6457265"/>
                  </a:lnTo>
                  <a:lnTo>
                    <a:pt x="2921068" y="6461404"/>
                  </a:lnTo>
                  <a:lnTo>
                    <a:pt x="2960644" y="6465057"/>
                  </a:lnTo>
                  <a:lnTo>
                    <a:pt x="3000257" y="6468222"/>
                  </a:lnTo>
                  <a:lnTo>
                    <a:pt x="3039906" y="6470900"/>
                  </a:lnTo>
                  <a:lnTo>
                    <a:pt x="3079590" y="6473088"/>
                  </a:lnTo>
                  <a:lnTo>
                    <a:pt x="3119297" y="6474798"/>
                  </a:lnTo>
                  <a:lnTo>
                    <a:pt x="3159019" y="6476020"/>
                  </a:lnTo>
                  <a:lnTo>
                    <a:pt x="3198754" y="6476755"/>
                  </a:lnTo>
                  <a:lnTo>
                    <a:pt x="3238505" y="6477000"/>
                  </a:lnTo>
                  <a:lnTo>
                    <a:pt x="3248030" y="6477000"/>
                  </a:lnTo>
                  <a:lnTo>
                    <a:pt x="3287772" y="6476755"/>
                  </a:lnTo>
                  <a:lnTo>
                    <a:pt x="3327505" y="6476020"/>
                  </a:lnTo>
                  <a:lnTo>
                    <a:pt x="3367225" y="6474798"/>
                  </a:lnTo>
                  <a:lnTo>
                    <a:pt x="3406932" y="6473088"/>
                  </a:lnTo>
                  <a:lnTo>
                    <a:pt x="3446615" y="6470900"/>
                  </a:lnTo>
                  <a:lnTo>
                    <a:pt x="3486264" y="6468222"/>
                  </a:lnTo>
                  <a:lnTo>
                    <a:pt x="3525877" y="6465057"/>
                  </a:lnTo>
                  <a:lnTo>
                    <a:pt x="3565453" y="6461404"/>
                  </a:lnTo>
                  <a:lnTo>
                    <a:pt x="3604982" y="6457265"/>
                  </a:lnTo>
                  <a:lnTo>
                    <a:pt x="3644452" y="6452641"/>
                  </a:lnTo>
                  <a:lnTo>
                    <a:pt x="3683863" y="6447531"/>
                  </a:lnTo>
                  <a:lnTo>
                    <a:pt x="3723213" y="6441935"/>
                  </a:lnTo>
                  <a:lnTo>
                    <a:pt x="3762490" y="6435865"/>
                  </a:lnTo>
                  <a:lnTo>
                    <a:pt x="3801683" y="6429314"/>
                  </a:lnTo>
                  <a:lnTo>
                    <a:pt x="3840795" y="6422282"/>
                  </a:lnTo>
                  <a:lnTo>
                    <a:pt x="3879829" y="6414770"/>
                  </a:lnTo>
                  <a:lnTo>
                    <a:pt x="3918760" y="6406778"/>
                  </a:lnTo>
                  <a:lnTo>
                    <a:pt x="3957583" y="6398309"/>
                  </a:lnTo>
                  <a:lnTo>
                    <a:pt x="3996299" y="6389361"/>
                  </a:lnTo>
                  <a:lnTo>
                    <a:pt x="4034909" y="6379933"/>
                  </a:lnTo>
                  <a:lnTo>
                    <a:pt x="4073407" y="6370041"/>
                  </a:lnTo>
                  <a:lnTo>
                    <a:pt x="4111771" y="6359680"/>
                  </a:lnTo>
                  <a:lnTo>
                    <a:pt x="4150004" y="6348847"/>
                  </a:lnTo>
                  <a:lnTo>
                    <a:pt x="4188109" y="6337541"/>
                  </a:lnTo>
                  <a:lnTo>
                    <a:pt x="4226074" y="6325773"/>
                  </a:lnTo>
                  <a:lnTo>
                    <a:pt x="4263882" y="6313539"/>
                  </a:lnTo>
                  <a:lnTo>
                    <a:pt x="4301536" y="6300842"/>
                  </a:lnTo>
                  <a:lnTo>
                    <a:pt x="4339036" y="6287681"/>
                  </a:lnTo>
                  <a:lnTo>
                    <a:pt x="4376379" y="6274067"/>
                  </a:lnTo>
                  <a:lnTo>
                    <a:pt x="4413544" y="6259995"/>
                  </a:lnTo>
                  <a:lnTo>
                    <a:pt x="4450532" y="6245465"/>
                  </a:lnTo>
                  <a:lnTo>
                    <a:pt x="4487346" y="6230480"/>
                  </a:lnTo>
                  <a:lnTo>
                    <a:pt x="4523968" y="6215045"/>
                  </a:lnTo>
                  <a:lnTo>
                    <a:pt x="4560394" y="6199163"/>
                  </a:lnTo>
                  <a:lnTo>
                    <a:pt x="4596624" y="6182836"/>
                  </a:lnTo>
                  <a:lnTo>
                    <a:pt x="4632660" y="6166065"/>
                  </a:lnTo>
                  <a:lnTo>
                    <a:pt x="4668481" y="6148848"/>
                  </a:lnTo>
                  <a:lnTo>
                    <a:pt x="4704086" y="6131199"/>
                  </a:lnTo>
                  <a:lnTo>
                    <a:pt x="4739475" y="6113114"/>
                  </a:lnTo>
                  <a:lnTo>
                    <a:pt x="4774646" y="6094590"/>
                  </a:lnTo>
                  <a:lnTo>
                    <a:pt x="4809579" y="6075642"/>
                  </a:lnTo>
                  <a:lnTo>
                    <a:pt x="4844274" y="6056269"/>
                  </a:lnTo>
                  <a:lnTo>
                    <a:pt x="4878730" y="6036470"/>
                  </a:lnTo>
                  <a:lnTo>
                    <a:pt x="4912949" y="6016244"/>
                  </a:lnTo>
                  <a:lnTo>
                    <a:pt x="4946910" y="5995605"/>
                  </a:lnTo>
                  <a:lnTo>
                    <a:pt x="4980613" y="5974553"/>
                  </a:lnTo>
                  <a:lnTo>
                    <a:pt x="5014056" y="5953086"/>
                  </a:lnTo>
                  <a:lnTo>
                    <a:pt x="5047239" y="5931204"/>
                  </a:lnTo>
                  <a:lnTo>
                    <a:pt x="5080150" y="5908925"/>
                  </a:lnTo>
                  <a:lnTo>
                    <a:pt x="5112780" y="5886245"/>
                  </a:lnTo>
                  <a:lnTo>
                    <a:pt x="5145129" y="5863162"/>
                  </a:lnTo>
                  <a:lnTo>
                    <a:pt x="5177198" y="5839675"/>
                  </a:lnTo>
                  <a:lnTo>
                    <a:pt x="5208976" y="5815804"/>
                  </a:lnTo>
                  <a:lnTo>
                    <a:pt x="5240453" y="5791547"/>
                  </a:lnTo>
                  <a:lnTo>
                    <a:pt x="5271631" y="5766907"/>
                  </a:lnTo>
                  <a:lnTo>
                    <a:pt x="5302509" y="5741885"/>
                  </a:lnTo>
                  <a:lnTo>
                    <a:pt x="5333077" y="5716487"/>
                  </a:lnTo>
                  <a:lnTo>
                    <a:pt x="5363326" y="5690717"/>
                  </a:lnTo>
                  <a:lnTo>
                    <a:pt x="5393256" y="5664576"/>
                  </a:lnTo>
                  <a:lnTo>
                    <a:pt x="5422867" y="5638063"/>
                  </a:lnTo>
                  <a:lnTo>
                    <a:pt x="5452151" y="5611190"/>
                  </a:lnTo>
                  <a:lnTo>
                    <a:pt x="5481101" y="5583967"/>
                  </a:lnTo>
                  <a:lnTo>
                    <a:pt x="5509715" y="5556392"/>
                  </a:lnTo>
                  <a:lnTo>
                    <a:pt x="5537992" y="5528462"/>
                  </a:lnTo>
                  <a:lnTo>
                    <a:pt x="5565917" y="5500185"/>
                  </a:lnTo>
                  <a:lnTo>
                    <a:pt x="5593493" y="5471571"/>
                  </a:lnTo>
                  <a:lnTo>
                    <a:pt x="5620718" y="5442621"/>
                  </a:lnTo>
                  <a:lnTo>
                    <a:pt x="5647593" y="5413336"/>
                  </a:lnTo>
                  <a:lnTo>
                    <a:pt x="5674099" y="5383726"/>
                  </a:lnTo>
                  <a:lnTo>
                    <a:pt x="5700238" y="5353796"/>
                  </a:lnTo>
                  <a:lnTo>
                    <a:pt x="5726010" y="5323547"/>
                  </a:lnTo>
                  <a:lnTo>
                    <a:pt x="5751416" y="5292979"/>
                  </a:lnTo>
                  <a:lnTo>
                    <a:pt x="5776438" y="5262101"/>
                  </a:lnTo>
                  <a:lnTo>
                    <a:pt x="5801077" y="5230923"/>
                  </a:lnTo>
                  <a:lnTo>
                    <a:pt x="5825334" y="5199445"/>
                  </a:lnTo>
                  <a:lnTo>
                    <a:pt x="5849206" y="5167668"/>
                  </a:lnTo>
                  <a:lnTo>
                    <a:pt x="5872685" y="5135599"/>
                  </a:lnTo>
                  <a:lnTo>
                    <a:pt x="5895765" y="5103250"/>
                  </a:lnTo>
                  <a:lnTo>
                    <a:pt x="5918448" y="5070620"/>
                  </a:lnTo>
                  <a:lnTo>
                    <a:pt x="5940734" y="5037709"/>
                  </a:lnTo>
                  <a:lnTo>
                    <a:pt x="5962616" y="5004526"/>
                  </a:lnTo>
                  <a:lnTo>
                    <a:pt x="5984083" y="4971083"/>
                  </a:lnTo>
                  <a:lnTo>
                    <a:pt x="6005135" y="4937380"/>
                  </a:lnTo>
                  <a:lnTo>
                    <a:pt x="6025774" y="4903419"/>
                  </a:lnTo>
                  <a:lnTo>
                    <a:pt x="6046000" y="4869200"/>
                  </a:lnTo>
                  <a:lnTo>
                    <a:pt x="6065799" y="4834744"/>
                  </a:lnTo>
                  <a:lnTo>
                    <a:pt x="6085172" y="4800049"/>
                  </a:lnTo>
                  <a:lnTo>
                    <a:pt x="6104120" y="4765116"/>
                  </a:lnTo>
                  <a:lnTo>
                    <a:pt x="6122644" y="4729945"/>
                  </a:lnTo>
                  <a:lnTo>
                    <a:pt x="6140729" y="4694556"/>
                  </a:lnTo>
                  <a:lnTo>
                    <a:pt x="6158379" y="4658951"/>
                  </a:lnTo>
                  <a:lnTo>
                    <a:pt x="6175596" y="4623130"/>
                  </a:lnTo>
                  <a:lnTo>
                    <a:pt x="6192367" y="4587100"/>
                  </a:lnTo>
                  <a:lnTo>
                    <a:pt x="6208693" y="4550868"/>
                  </a:lnTo>
                  <a:lnTo>
                    <a:pt x="6224575" y="4514439"/>
                  </a:lnTo>
                  <a:lnTo>
                    <a:pt x="6240010" y="4477816"/>
                  </a:lnTo>
                  <a:lnTo>
                    <a:pt x="6254993" y="4441002"/>
                  </a:lnTo>
                  <a:lnTo>
                    <a:pt x="6269520" y="4404013"/>
                  </a:lnTo>
                  <a:lnTo>
                    <a:pt x="6283592" y="4366849"/>
                  </a:lnTo>
                  <a:lnTo>
                    <a:pt x="6297211" y="4329506"/>
                  </a:lnTo>
                  <a:lnTo>
                    <a:pt x="6310372" y="4292006"/>
                  </a:lnTo>
                  <a:lnTo>
                    <a:pt x="6323070" y="4254352"/>
                  </a:lnTo>
                  <a:lnTo>
                    <a:pt x="6335303" y="4216543"/>
                  </a:lnTo>
                  <a:lnTo>
                    <a:pt x="6347071" y="4178579"/>
                  </a:lnTo>
                  <a:lnTo>
                    <a:pt x="6358378" y="4140479"/>
                  </a:lnTo>
                  <a:lnTo>
                    <a:pt x="6369210" y="4102246"/>
                  </a:lnTo>
                  <a:lnTo>
                    <a:pt x="6379571" y="4063879"/>
                  </a:lnTo>
                  <a:lnTo>
                    <a:pt x="6389464" y="4025379"/>
                  </a:lnTo>
                  <a:lnTo>
                    <a:pt x="6398886" y="3986769"/>
                  </a:lnTo>
                  <a:lnTo>
                    <a:pt x="6407834" y="3948053"/>
                  </a:lnTo>
                  <a:lnTo>
                    <a:pt x="6416306" y="3909230"/>
                  </a:lnTo>
                  <a:lnTo>
                    <a:pt x="6424300" y="3870299"/>
                  </a:lnTo>
                  <a:lnTo>
                    <a:pt x="6431813" y="3831265"/>
                  </a:lnTo>
                  <a:lnTo>
                    <a:pt x="6438844" y="3792153"/>
                  </a:lnTo>
                  <a:lnTo>
                    <a:pt x="6445395" y="3752959"/>
                  </a:lnTo>
                  <a:lnTo>
                    <a:pt x="6451465" y="3713683"/>
                  </a:lnTo>
                  <a:lnTo>
                    <a:pt x="6457059" y="3674333"/>
                  </a:lnTo>
                  <a:lnTo>
                    <a:pt x="6462165" y="3634922"/>
                  </a:lnTo>
                  <a:lnTo>
                    <a:pt x="6466785" y="3595452"/>
                  </a:lnTo>
                  <a:lnTo>
                    <a:pt x="6470921" y="3555923"/>
                  </a:lnTo>
                  <a:lnTo>
                    <a:pt x="6474574" y="3516347"/>
                  </a:lnTo>
                  <a:lnTo>
                    <a:pt x="6477741" y="3476734"/>
                  </a:lnTo>
                  <a:lnTo>
                    <a:pt x="6480423" y="3437085"/>
                  </a:lnTo>
                  <a:lnTo>
                    <a:pt x="6482618" y="3397402"/>
                  </a:lnTo>
                  <a:lnTo>
                    <a:pt x="6484328" y="3357695"/>
                  </a:lnTo>
                  <a:lnTo>
                    <a:pt x="6485550" y="3317975"/>
                  </a:lnTo>
                  <a:lnTo>
                    <a:pt x="6486285" y="3278242"/>
                  </a:lnTo>
                  <a:lnTo>
                    <a:pt x="6486530" y="3238500"/>
                  </a:lnTo>
                  <a:lnTo>
                    <a:pt x="6486285" y="3198751"/>
                  </a:lnTo>
                  <a:lnTo>
                    <a:pt x="6485550" y="3159018"/>
                  </a:lnTo>
                  <a:lnTo>
                    <a:pt x="6484328" y="3119297"/>
                  </a:lnTo>
                  <a:lnTo>
                    <a:pt x="6482618" y="3079584"/>
                  </a:lnTo>
                  <a:lnTo>
                    <a:pt x="6480423" y="3039901"/>
                  </a:lnTo>
                  <a:lnTo>
                    <a:pt x="6477741" y="3000252"/>
                  </a:lnTo>
                  <a:lnTo>
                    <a:pt x="6474574" y="2960639"/>
                  </a:lnTo>
                  <a:lnTo>
                    <a:pt x="6470921" y="2921063"/>
                  </a:lnTo>
                  <a:lnTo>
                    <a:pt x="6466785" y="2881534"/>
                  </a:lnTo>
                  <a:lnTo>
                    <a:pt x="6462165" y="2842064"/>
                  </a:lnTo>
                  <a:lnTo>
                    <a:pt x="6457059" y="2802654"/>
                  </a:lnTo>
                  <a:lnTo>
                    <a:pt x="6451465" y="2763304"/>
                  </a:lnTo>
                  <a:lnTo>
                    <a:pt x="6445395" y="2724027"/>
                  </a:lnTo>
                  <a:lnTo>
                    <a:pt x="6438844" y="2684835"/>
                  </a:lnTo>
                  <a:lnTo>
                    <a:pt x="6431813" y="2645726"/>
                  </a:lnTo>
                  <a:lnTo>
                    <a:pt x="6424300" y="2606700"/>
                  </a:lnTo>
                  <a:lnTo>
                    <a:pt x="6416306" y="2567767"/>
                  </a:lnTo>
                  <a:lnTo>
                    <a:pt x="6407834" y="2528938"/>
                  </a:lnTo>
                  <a:lnTo>
                    <a:pt x="6398886" y="2490214"/>
                  </a:lnTo>
                  <a:lnTo>
                    <a:pt x="6389464" y="2451595"/>
                  </a:lnTo>
                  <a:lnTo>
                    <a:pt x="6379571" y="2413102"/>
                  </a:lnTo>
                  <a:lnTo>
                    <a:pt x="6369210" y="2374739"/>
                  </a:lnTo>
                  <a:lnTo>
                    <a:pt x="6358378" y="2336507"/>
                  </a:lnTo>
                  <a:lnTo>
                    <a:pt x="6347071" y="2298407"/>
                  </a:lnTo>
                  <a:lnTo>
                    <a:pt x="6335303" y="2260443"/>
                  </a:lnTo>
                  <a:lnTo>
                    <a:pt x="6323070" y="2222634"/>
                  </a:lnTo>
                  <a:lnTo>
                    <a:pt x="6310372" y="2184981"/>
                  </a:lnTo>
                  <a:lnTo>
                    <a:pt x="6297211" y="2147481"/>
                  </a:lnTo>
                  <a:lnTo>
                    <a:pt x="6283592" y="2110137"/>
                  </a:lnTo>
                  <a:lnTo>
                    <a:pt x="6269520" y="2072973"/>
                  </a:lnTo>
                  <a:lnTo>
                    <a:pt x="6254993" y="2035985"/>
                  </a:lnTo>
                  <a:lnTo>
                    <a:pt x="6240010" y="1999170"/>
                  </a:lnTo>
                  <a:lnTo>
                    <a:pt x="6224575" y="1962549"/>
                  </a:lnTo>
                  <a:lnTo>
                    <a:pt x="6208693" y="1926123"/>
                  </a:lnTo>
                  <a:lnTo>
                    <a:pt x="6192367" y="1889892"/>
                  </a:lnTo>
                  <a:lnTo>
                    <a:pt x="6175596" y="1853857"/>
                  </a:lnTo>
                  <a:lnTo>
                    <a:pt x="6158379" y="1818030"/>
                  </a:lnTo>
                  <a:lnTo>
                    <a:pt x="6140729" y="1782425"/>
                  </a:lnTo>
                  <a:lnTo>
                    <a:pt x="6122644" y="1747040"/>
                  </a:lnTo>
                  <a:lnTo>
                    <a:pt x="6104120" y="1711871"/>
                  </a:lnTo>
                  <a:lnTo>
                    <a:pt x="6085172" y="1676938"/>
                  </a:lnTo>
                  <a:lnTo>
                    <a:pt x="6065799" y="1642243"/>
                  </a:lnTo>
                  <a:lnTo>
                    <a:pt x="6046000" y="1607786"/>
                  </a:lnTo>
                  <a:lnTo>
                    <a:pt x="6025774" y="1573568"/>
                  </a:lnTo>
                  <a:lnTo>
                    <a:pt x="6005135" y="1539606"/>
                  </a:lnTo>
                  <a:lnTo>
                    <a:pt x="5984083" y="1505904"/>
                  </a:lnTo>
                  <a:lnTo>
                    <a:pt x="5962616" y="1472460"/>
                  </a:lnTo>
                  <a:lnTo>
                    <a:pt x="5940734" y="1439278"/>
                  </a:lnTo>
                  <a:lnTo>
                    <a:pt x="5918448" y="1406367"/>
                  </a:lnTo>
                  <a:lnTo>
                    <a:pt x="5895765" y="1373736"/>
                  </a:lnTo>
                  <a:lnTo>
                    <a:pt x="5872685" y="1341387"/>
                  </a:lnTo>
                  <a:lnTo>
                    <a:pt x="5849206" y="1309319"/>
                  </a:lnTo>
                  <a:lnTo>
                    <a:pt x="5825334" y="1277541"/>
                  </a:lnTo>
                  <a:lnTo>
                    <a:pt x="5801077" y="1246063"/>
                  </a:lnTo>
                  <a:lnTo>
                    <a:pt x="5776438" y="1214885"/>
                  </a:lnTo>
                  <a:lnTo>
                    <a:pt x="5751416" y="1184008"/>
                  </a:lnTo>
                  <a:lnTo>
                    <a:pt x="5726010" y="1153440"/>
                  </a:lnTo>
                  <a:lnTo>
                    <a:pt x="5700238" y="1123191"/>
                  </a:lnTo>
                  <a:lnTo>
                    <a:pt x="5674099" y="1093261"/>
                  </a:lnTo>
                  <a:lnTo>
                    <a:pt x="5647593" y="1063650"/>
                  </a:lnTo>
                  <a:lnTo>
                    <a:pt x="5620718" y="1034366"/>
                  </a:lnTo>
                  <a:lnTo>
                    <a:pt x="5593493" y="1005416"/>
                  </a:lnTo>
                  <a:lnTo>
                    <a:pt x="5565917" y="976802"/>
                  </a:lnTo>
                  <a:lnTo>
                    <a:pt x="5537992" y="948524"/>
                  </a:lnTo>
                  <a:lnTo>
                    <a:pt x="5509715" y="920594"/>
                  </a:lnTo>
                  <a:lnTo>
                    <a:pt x="5481101" y="893019"/>
                  </a:lnTo>
                  <a:lnTo>
                    <a:pt x="5452151" y="865796"/>
                  </a:lnTo>
                  <a:lnTo>
                    <a:pt x="5422867" y="838923"/>
                  </a:lnTo>
                  <a:lnTo>
                    <a:pt x="5393256" y="812411"/>
                  </a:lnTo>
                  <a:lnTo>
                    <a:pt x="5363326" y="786269"/>
                  </a:lnTo>
                  <a:lnTo>
                    <a:pt x="5333077" y="760499"/>
                  </a:lnTo>
                  <a:lnTo>
                    <a:pt x="5302509" y="735101"/>
                  </a:lnTo>
                  <a:lnTo>
                    <a:pt x="5271631" y="710074"/>
                  </a:lnTo>
                  <a:lnTo>
                    <a:pt x="5240453" y="685434"/>
                  </a:lnTo>
                  <a:lnTo>
                    <a:pt x="5208976" y="661181"/>
                  </a:lnTo>
                  <a:lnTo>
                    <a:pt x="5177198" y="637311"/>
                  </a:lnTo>
                  <a:lnTo>
                    <a:pt x="5145129" y="613830"/>
                  </a:lnTo>
                  <a:lnTo>
                    <a:pt x="5112780" y="590746"/>
                  </a:lnTo>
                  <a:lnTo>
                    <a:pt x="5080150" y="568063"/>
                  </a:lnTo>
                  <a:lnTo>
                    <a:pt x="5047239" y="545782"/>
                  </a:lnTo>
                  <a:lnTo>
                    <a:pt x="5014056" y="523901"/>
                  </a:lnTo>
                  <a:lnTo>
                    <a:pt x="4980613" y="502434"/>
                  </a:lnTo>
                  <a:lnTo>
                    <a:pt x="4946910" y="481381"/>
                  </a:lnTo>
                  <a:lnTo>
                    <a:pt x="4912949" y="460743"/>
                  </a:lnTo>
                  <a:lnTo>
                    <a:pt x="4878730" y="440516"/>
                  </a:lnTo>
                  <a:lnTo>
                    <a:pt x="4844274" y="420717"/>
                  </a:lnTo>
                  <a:lnTo>
                    <a:pt x="4809579" y="401344"/>
                  </a:lnTo>
                  <a:lnTo>
                    <a:pt x="4774646" y="382397"/>
                  </a:lnTo>
                  <a:lnTo>
                    <a:pt x="4739475" y="363870"/>
                  </a:lnTo>
                  <a:lnTo>
                    <a:pt x="4704086" y="345782"/>
                  </a:lnTo>
                  <a:lnTo>
                    <a:pt x="4668481" y="328133"/>
                  </a:lnTo>
                  <a:lnTo>
                    <a:pt x="4632660" y="310921"/>
                  </a:lnTo>
                  <a:lnTo>
                    <a:pt x="4596624" y="294150"/>
                  </a:lnTo>
                  <a:lnTo>
                    <a:pt x="4560394" y="277823"/>
                  </a:lnTo>
                  <a:lnTo>
                    <a:pt x="4523968" y="261942"/>
                  </a:lnTo>
                  <a:lnTo>
                    <a:pt x="4487346" y="246507"/>
                  </a:lnTo>
                  <a:lnTo>
                    <a:pt x="4450532" y="231523"/>
                  </a:lnTo>
                  <a:lnTo>
                    <a:pt x="4413544" y="216996"/>
                  </a:lnTo>
                  <a:lnTo>
                    <a:pt x="4376379" y="202924"/>
                  </a:lnTo>
                  <a:lnTo>
                    <a:pt x="4339036" y="189306"/>
                  </a:lnTo>
                  <a:lnTo>
                    <a:pt x="4301536" y="176145"/>
                  </a:lnTo>
                  <a:lnTo>
                    <a:pt x="4263882" y="163447"/>
                  </a:lnTo>
                  <a:lnTo>
                    <a:pt x="4226074" y="151213"/>
                  </a:lnTo>
                  <a:lnTo>
                    <a:pt x="4188109" y="139446"/>
                  </a:lnTo>
                  <a:lnTo>
                    <a:pt x="4150004" y="128139"/>
                  </a:lnTo>
                  <a:lnTo>
                    <a:pt x="4111771" y="117305"/>
                  </a:lnTo>
                  <a:lnTo>
                    <a:pt x="4073407" y="106940"/>
                  </a:lnTo>
                  <a:lnTo>
                    <a:pt x="4034909" y="97040"/>
                  </a:lnTo>
                  <a:lnTo>
                    <a:pt x="3996299" y="87625"/>
                  </a:lnTo>
                  <a:lnTo>
                    <a:pt x="3957583" y="78681"/>
                  </a:lnTo>
                  <a:lnTo>
                    <a:pt x="3918760" y="70210"/>
                  </a:lnTo>
                  <a:lnTo>
                    <a:pt x="3879829" y="62217"/>
                  </a:lnTo>
                  <a:lnTo>
                    <a:pt x="3840795" y="54704"/>
                  </a:lnTo>
                  <a:lnTo>
                    <a:pt x="3801683" y="47671"/>
                  </a:lnTo>
                  <a:lnTo>
                    <a:pt x="3762490" y="41116"/>
                  </a:lnTo>
                  <a:lnTo>
                    <a:pt x="3723213" y="35039"/>
                  </a:lnTo>
                  <a:lnTo>
                    <a:pt x="3683863" y="29450"/>
                  </a:lnTo>
                  <a:lnTo>
                    <a:pt x="3644452" y="24344"/>
                  </a:lnTo>
                  <a:lnTo>
                    <a:pt x="3604982" y="19721"/>
                  </a:lnTo>
                  <a:lnTo>
                    <a:pt x="3565453" y="15582"/>
                  </a:lnTo>
                  <a:lnTo>
                    <a:pt x="3525877" y="11930"/>
                  </a:lnTo>
                  <a:lnTo>
                    <a:pt x="3486264" y="8764"/>
                  </a:lnTo>
                  <a:lnTo>
                    <a:pt x="3446615" y="6087"/>
                  </a:lnTo>
                  <a:lnTo>
                    <a:pt x="3406932" y="3898"/>
                  </a:lnTo>
                  <a:lnTo>
                    <a:pt x="3367225" y="2191"/>
                  </a:lnTo>
                  <a:lnTo>
                    <a:pt x="3327505" y="973"/>
                  </a:lnTo>
                  <a:lnTo>
                    <a:pt x="3287772" y="243"/>
                  </a:lnTo>
                  <a:lnTo>
                    <a:pt x="3248030" y="0"/>
                  </a:lnTo>
                  <a:close/>
                </a:path>
              </a:pathLst>
            </a:custGeom>
            <a:solidFill>
              <a:srgbClr val="EA5458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Footer Placeholder 57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25" y="1870557"/>
            <a:ext cx="15419069" cy="6546215"/>
          </a:xfrm>
          <a:custGeom>
            <a:avLst/>
            <a:gdLst/>
            <a:ahLst/>
            <a:cxnLst/>
            <a:rect l="l" t="t" r="r" b="b"/>
            <a:pathLst>
              <a:path w="15419069" h="6546215">
                <a:moveTo>
                  <a:pt x="15418740" y="0"/>
                </a:moveTo>
                <a:lnTo>
                  <a:pt x="0" y="0"/>
                </a:lnTo>
                <a:lnTo>
                  <a:pt x="0" y="6546202"/>
                </a:lnTo>
                <a:lnTo>
                  <a:pt x="7709725" y="6546202"/>
                </a:lnTo>
                <a:lnTo>
                  <a:pt x="15418740" y="6546202"/>
                </a:lnTo>
                <a:lnTo>
                  <a:pt x="15418740" y="0"/>
                </a:lnTo>
                <a:close/>
              </a:path>
            </a:pathLst>
          </a:custGeom>
          <a:solidFill>
            <a:srgbClr val="FEF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319" y="9547193"/>
            <a:ext cx="105121" cy="1008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81" y="9012237"/>
            <a:ext cx="100077" cy="1015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319" y="8478710"/>
            <a:ext cx="104397" cy="1008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319" y="7944472"/>
            <a:ext cx="104397" cy="1008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4481" y="7409522"/>
            <a:ext cx="100077" cy="1007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1754" y="9547912"/>
            <a:ext cx="105832" cy="98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472" y="9012237"/>
            <a:ext cx="100072" cy="1007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2472" y="8478710"/>
            <a:ext cx="100072" cy="10001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2472" y="7944472"/>
            <a:ext cx="100072" cy="997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12472" y="7409522"/>
            <a:ext cx="100072" cy="10071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73351" y="9547193"/>
            <a:ext cx="105829" cy="1012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72627" y="9012237"/>
            <a:ext cx="100799" cy="1007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72627" y="8478710"/>
            <a:ext cx="100799" cy="10001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72627" y="7945196"/>
            <a:ext cx="100799" cy="9940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2627" y="7409522"/>
            <a:ext cx="100799" cy="10071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34209" y="9547912"/>
            <a:ext cx="105841" cy="980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33498" y="8478710"/>
            <a:ext cx="100076" cy="10001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33498" y="9012237"/>
            <a:ext cx="100076" cy="10071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33498" y="7945196"/>
            <a:ext cx="100076" cy="9930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33498" y="7409522"/>
            <a:ext cx="100076" cy="10071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894368" y="9547193"/>
            <a:ext cx="101100" cy="10064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94368" y="9012237"/>
            <a:ext cx="100799" cy="10071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894368" y="8478710"/>
            <a:ext cx="100799" cy="10001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894368" y="7945196"/>
            <a:ext cx="100799" cy="9940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894368" y="7409522"/>
            <a:ext cx="100799" cy="10071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279878" y="2791434"/>
            <a:ext cx="105029" cy="10079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281275" y="2256472"/>
            <a:ext cx="100076" cy="10152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279116" y="1722958"/>
            <a:ext cx="104394" cy="10079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279116" y="1188720"/>
            <a:ext cx="104394" cy="10079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281275" y="653758"/>
            <a:ext cx="100076" cy="10079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838551" y="2791434"/>
            <a:ext cx="105791" cy="9808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5839947" y="2256472"/>
            <a:ext cx="100076" cy="10071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5839947" y="1722958"/>
            <a:ext cx="100076" cy="10001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5839947" y="1188720"/>
            <a:ext cx="100076" cy="9972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5839947" y="653758"/>
            <a:ext cx="100076" cy="10072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6400144" y="2791434"/>
            <a:ext cx="105791" cy="10119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6399383" y="1722958"/>
            <a:ext cx="100838" cy="10001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399383" y="2256472"/>
            <a:ext cx="100838" cy="10071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399383" y="1189431"/>
            <a:ext cx="100838" cy="9941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6399383" y="653758"/>
            <a:ext cx="100838" cy="10072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961739" y="2791434"/>
            <a:ext cx="105791" cy="9808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6960977" y="2256472"/>
            <a:ext cx="100076" cy="10071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960977" y="1722958"/>
            <a:ext cx="100076" cy="10001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6960977" y="1189431"/>
            <a:ext cx="100076" cy="9931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960977" y="653758"/>
            <a:ext cx="100076" cy="100723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7521173" y="2256472"/>
            <a:ext cx="100838" cy="10071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7521173" y="2791434"/>
            <a:ext cx="101090" cy="10063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7521173" y="1722958"/>
            <a:ext cx="100838" cy="10001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7521173" y="653758"/>
            <a:ext cx="100838" cy="100723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7521173" y="1189431"/>
            <a:ext cx="100838" cy="99412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386059" y="2506053"/>
            <a:ext cx="9516110" cy="8826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600" spc="120" dirty="0"/>
              <a:t>M</a:t>
            </a:r>
            <a:r>
              <a:rPr sz="5600" spc="515" dirty="0"/>
              <a:t>a</a:t>
            </a:r>
            <a:r>
              <a:rPr sz="5600" spc="45" dirty="0"/>
              <a:t>jor</a:t>
            </a:r>
            <a:r>
              <a:rPr sz="5600" spc="-919" dirty="0"/>
              <a:t> </a:t>
            </a:r>
            <a:r>
              <a:rPr sz="5600" spc="-135" dirty="0"/>
              <a:t>L</a:t>
            </a:r>
            <a:r>
              <a:rPr sz="5600" spc="300" dirty="0"/>
              <a:t>abor</a:t>
            </a:r>
            <a:r>
              <a:rPr sz="5600" spc="-919" dirty="0"/>
              <a:t> </a:t>
            </a:r>
            <a:r>
              <a:rPr sz="5600" spc="165" dirty="0"/>
              <a:t>A</a:t>
            </a:r>
            <a:r>
              <a:rPr sz="5600" spc="-160" dirty="0"/>
              <a:t>cts</a:t>
            </a:r>
            <a:r>
              <a:rPr sz="5600" spc="-919" dirty="0"/>
              <a:t> </a:t>
            </a:r>
            <a:r>
              <a:rPr sz="5600" spc="-45" dirty="0"/>
              <a:t>O</a:t>
            </a:r>
            <a:r>
              <a:rPr sz="5600" spc="-70" dirty="0"/>
              <a:t>v</a:t>
            </a:r>
            <a:r>
              <a:rPr sz="5600" spc="-55" dirty="0"/>
              <a:t>e</a:t>
            </a:r>
            <a:r>
              <a:rPr sz="5600" spc="70" dirty="0"/>
              <a:t>r</a:t>
            </a:r>
            <a:r>
              <a:rPr sz="5600" spc="254" dirty="0"/>
              <a:t>v</a:t>
            </a:r>
            <a:r>
              <a:rPr sz="5600" spc="85" dirty="0"/>
              <a:t>i</a:t>
            </a:r>
            <a:r>
              <a:rPr sz="5600" spc="50" dirty="0"/>
              <a:t>ew</a:t>
            </a:r>
            <a:endParaRPr sz="5600"/>
          </a:p>
        </p:txBody>
      </p:sp>
      <p:sp>
        <p:nvSpPr>
          <p:cNvPr id="54" name="object 54"/>
          <p:cNvSpPr txBox="1"/>
          <p:nvPr/>
        </p:nvSpPr>
        <p:spPr>
          <a:xfrm>
            <a:off x="3919334" y="3893909"/>
            <a:ext cx="10449560" cy="202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465" marR="29845" algn="ctr">
              <a:lnSpc>
                <a:spcPct val="101000"/>
              </a:lnSpc>
              <a:spcBef>
                <a:spcPts val="90"/>
              </a:spcBef>
            </a:pPr>
            <a:r>
              <a:rPr sz="2600" spc="-170" dirty="0">
                <a:solidFill>
                  <a:srgbClr val="EA5458"/>
                </a:solidFill>
                <a:latin typeface="Verdana"/>
                <a:cs typeface="Verdana"/>
              </a:rPr>
              <a:t>Key </a:t>
            </a:r>
            <a:r>
              <a:rPr sz="2600" spc="-30" dirty="0">
                <a:solidFill>
                  <a:srgbClr val="EA5458"/>
                </a:solidFill>
                <a:latin typeface="Verdana"/>
                <a:cs typeface="Verdana"/>
              </a:rPr>
              <a:t>labor </a:t>
            </a:r>
            <a:r>
              <a:rPr sz="2600" spc="-120" dirty="0">
                <a:solidFill>
                  <a:srgbClr val="EA5458"/>
                </a:solidFill>
                <a:latin typeface="Verdana"/>
                <a:cs typeface="Verdana"/>
              </a:rPr>
              <a:t>acts, </a:t>
            </a:r>
            <a:r>
              <a:rPr sz="2600" spc="-60" dirty="0">
                <a:solidFill>
                  <a:srgbClr val="EA5458"/>
                </a:solidFill>
                <a:latin typeface="Verdana"/>
                <a:cs typeface="Verdana"/>
              </a:rPr>
              <a:t>such </a:t>
            </a:r>
            <a:r>
              <a:rPr sz="2600" spc="-95" dirty="0">
                <a:solidFill>
                  <a:srgbClr val="EA5458"/>
                </a:solidFill>
                <a:latin typeface="Verdana"/>
                <a:cs typeface="Verdana"/>
              </a:rPr>
              <a:t>as </a:t>
            </a:r>
            <a:r>
              <a:rPr sz="2600" spc="-60" dirty="0">
                <a:solidFill>
                  <a:srgbClr val="EA5458"/>
                </a:solidFill>
                <a:latin typeface="Verdana"/>
                <a:cs typeface="Verdana"/>
              </a:rPr>
              <a:t>the </a:t>
            </a:r>
            <a:r>
              <a:rPr sz="2600" b="1" spc="25" dirty="0">
                <a:solidFill>
                  <a:srgbClr val="EA5458"/>
                </a:solidFill>
                <a:latin typeface="Tahoma"/>
                <a:cs typeface="Tahoma"/>
              </a:rPr>
              <a:t>Occupational </a:t>
            </a:r>
            <a:r>
              <a:rPr sz="2600" b="1" spc="-15" dirty="0">
                <a:solidFill>
                  <a:srgbClr val="EA5458"/>
                </a:solidFill>
                <a:latin typeface="Tahoma"/>
                <a:cs typeface="Tahoma"/>
              </a:rPr>
              <a:t>Safety </a:t>
            </a:r>
            <a:r>
              <a:rPr sz="2600" b="1" spc="35" dirty="0">
                <a:solidFill>
                  <a:srgbClr val="EA5458"/>
                </a:solidFill>
                <a:latin typeface="Tahoma"/>
                <a:cs typeface="Tahoma"/>
              </a:rPr>
              <a:t>and </a:t>
            </a:r>
            <a:r>
              <a:rPr sz="2600" b="1" spc="30" dirty="0">
                <a:solidFill>
                  <a:srgbClr val="EA5458"/>
                </a:solidFill>
                <a:latin typeface="Tahoma"/>
                <a:cs typeface="Tahoma"/>
              </a:rPr>
              <a:t>Health </a:t>
            </a:r>
            <a:r>
              <a:rPr sz="2600" b="1" spc="20" dirty="0">
                <a:solidFill>
                  <a:srgbClr val="EA5458"/>
                </a:solidFill>
                <a:latin typeface="Tahoma"/>
                <a:cs typeface="Tahoma"/>
              </a:rPr>
              <a:t>Act </a:t>
            </a:r>
            <a:r>
              <a:rPr sz="2600" b="1" spc="25" dirty="0">
                <a:solidFill>
                  <a:srgbClr val="EA5458"/>
                </a:solidFill>
                <a:latin typeface="Tahoma"/>
                <a:cs typeface="Tahoma"/>
              </a:rPr>
              <a:t> </a:t>
            </a:r>
            <a:r>
              <a:rPr sz="2600" b="1" spc="-110" dirty="0">
                <a:solidFill>
                  <a:srgbClr val="EA5458"/>
                </a:solidFill>
                <a:latin typeface="Tahoma"/>
                <a:cs typeface="Tahoma"/>
              </a:rPr>
              <a:t>(OSHA)</a:t>
            </a:r>
            <a:r>
              <a:rPr sz="2600" b="1" spc="-80" dirty="0">
                <a:solidFill>
                  <a:srgbClr val="EA5458"/>
                </a:solidFill>
                <a:latin typeface="Tahoma"/>
                <a:cs typeface="Tahoma"/>
              </a:rPr>
              <a:t> </a:t>
            </a:r>
            <a:r>
              <a:rPr sz="2600" spc="-40" dirty="0">
                <a:solidFill>
                  <a:srgbClr val="EA5458"/>
                </a:solidFill>
                <a:latin typeface="Verdana"/>
                <a:cs typeface="Verdana"/>
              </a:rPr>
              <a:t>and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EA5458"/>
                </a:solidFill>
                <a:latin typeface="Verdana"/>
                <a:cs typeface="Verdana"/>
              </a:rPr>
              <a:t>the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b="1" spc="10" dirty="0">
                <a:solidFill>
                  <a:srgbClr val="EA5458"/>
                </a:solidFill>
                <a:latin typeface="Tahoma"/>
                <a:cs typeface="Tahoma"/>
              </a:rPr>
              <a:t>Fair</a:t>
            </a:r>
            <a:r>
              <a:rPr sz="2600" b="1" spc="-80" dirty="0">
                <a:solidFill>
                  <a:srgbClr val="EA5458"/>
                </a:solidFill>
                <a:latin typeface="Tahoma"/>
                <a:cs typeface="Tahoma"/>
              </a:rPr>
              <a:t> </a:t>
            </a:r>
            <a:r>
              <a:rPr sz="2600" b="1" spc="25" dirty="0">
                <a:solidFill>
                  <a:srgbClr val="EA5458"/>
                </a:solidFill>
                <a:latin typeface="Tahoma"/>
                <a:cs typeface="Tahoma"/>
              </a:rPr>
              <a:t>Labor</a:t>
            </a:r>
            <a:r>
              <a:rPr sz="2600" b="1" spc="-80" dirty="0">
                <a:solidFill>
                  <a:srgbClr val="EA5458"/>
                </a:solidFill>
                <a:latin typeface="Tahoma"/>
                <a:cs typeface="Tahoma"/>
              </a:rPr>
              <a:t> </a:t>
            </a:r>
            <a:r>
              <a:rPr sz="2600" b="1" spc="5" dirty="0">
                <a:solidFill>
                  <a:srgbClr val="EA5458"/>
                </a:solidFill>
                <a:latin typeface="Tahoma"/>
                <a:cs typeface="Tahoma"/>
              </a:rPr>
              <a:t>Standa</a:t>
            </a:r>
            <a:r>
              <a:rPr sz="2600" b="1" spc="-50" dirty="0">
                <a:solidFill>
                  <a:srgbClr val="EA5458"/>
                </a:solidFill>
                <a:latin typeface="Tahoma"/>
                <a:cs typeface="Tahoma"/>
              </a:rPr>
              <a:t>r</a:t>
            </a:r>
            <a:r>
              <a:rPr sz="2600" b="1" spc="-5" dirty="0">
                <a:solidFill>
                  <a:srgbClr val="EA5458"/>
                </a:solidFill>
                <a:latin typeface="Tahoma"/>
                <a:cs typeface="Tahoma"/>
              </a:rPr>
              <a:t>ds</a:t>
            </a:r>
            <a:r>
              <a:rPr sz="2600" b="1" spc="-80" dirty="0">
                <a:solidFill>
                  <a:srgbClr val="EA5458"/>
                </a:solidFill>
                <a:latin typeface="Tahoma"/>
                <a:cs typeface="Tahoma"/>
              </a:rPr>
              <a:t> </a:t>
            </a:r>
            <a:r>
              <a:rPr sz="2600" b="1" spc="20" dirty="0">
                <a:solidFill>
                  <a:srgbClr val="EA5458"/>
                </a:solidFill>
                <a:latin typeface="Tahoma"/>
                <a:cs typeface="Tahoma"/>
              </a:rPr>
              <a:t>Act</a:t>
            </a:r>
            <a:r>
              <a:rPr sz="2600" b="1" spc="-80" dirty="0">
                <a:solidFill>
                  <a:srgbClr val="EA5458"/>
                </a:solidFill>
                <a:latin typeface="Tahoma"/>
                <a:cs typeface="Tahoma"/>
              </a:rPr>
              <a:t> </a:t>
            </a:r>
            <a:r>
              <a:rPr sz="2600" b="1" spc="-140" dirty="0">
                <a:solidFill>
                  <a:srgbClr val="EA5458"/>
                </a:solidFill>
                <a:latin typeface="Tahoma"/>
                <a:cs typeface="Tahoma"/>
              </a:rPr>
              <a:t>(FLSA)</a:t>
            </a:r>
            <a:r>
              <a:rPr sz="2600" spc="-245" dirty="0">
                <a:solidFill>
                  <a:srgbClr val="EA5458"/>
                </a:solidFill>
                <a:latin typeface="Verdana"/>
                <a:cs typeface="Verdana"/>
              </a:rPr>
              <a:t>,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EA5458"/>
                </a:solidFill>
                <a:latin typeface="Verdana"/>
                <a:cs typeface="Verdana"/>
              </a:rPr>
              <a:t>establish  </a:t>
            </a:r>
            <a:r>
              <a:rPr sz="2600" spc="-50" dirty="0">
                <a:solidFill>
                  <a:srgbClr val="EA5458"/>
                </a:solidFill>
                <a:latin typeface="Verdana"/>
                <a:cs typeface="Verdana"/>
              </a:rPr>
              <a:t>fundamental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40" dirty="0">
                <a:solidFill>
                  <a:srgbClr val="EA5458"/>
                </a:solidFill>
                <a:latin typeface="Verdana"/>
                <a:cs typeface="Verdana"/>
              </a:rPr>
              <a:t>guidelines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EA5458"/>
                </a:solidFill>
                <a:latin typeface="Verdana"/>
                <a:cs typeface="Verdana"/>
              </a:rPr>
              <a:t>for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EA5458"/>
                </a:solidFill>
                <a:latin typeface="Verdana"/>
                <a:cs typeface="Verdana"/>
              </a:rPr>
              <a:t>workplace</a:t>
            </a:r>
            <a:r>
              <a:rPr sz="2600" spc="-22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95" dirty="0">
                <a:solidFill>
                  <a:srgbClr val="EA5458"/>
                </a:solidFill>
                <a:latin typeface="Verdana"/>
                <a:cs typeface="Verdana"/>
              </a:rPr>
              <a:t>safety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40" dirty="0">
                <a:solidFill>
                  <a:srgbClr val="EA5458"/>
                </a:solidFill>
                <a:latin typeface="Verdana"/>
                <a:cs typeface="Verdana"/>
              </a:rPr>
              <a:t>and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75" dirty="0">
                <a:solidFill>
                  <a:srgbClr val="EA5458"/>
                </a:solidFill>
                <a:latin typeface="Verdana"/>
                <a:cs typeface="Verdana"/>
              </a:rPr>
              <a:t>employee</a:t>
            </a:r>
            <a:r>
              <a:rPr sz="2600" spc="-22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75" dirty="0">
                <a:solidFill>
                  <a:srgbClr val="EA5458"/>
                </a:solidFill>
                <a:latin typeface="Verdana"/>
                <a:cs typeface="Verdana"/>
              </a:rPr>
              <a:t>rights.</a:t>
            </a:r>
            <a:endParaRPr sz="2600">
              <a:latin typeface="Verdana"/>
              <a:cs typeface="Verdana"/>
            </a:endParaRPr>
          </a:p>
          <a:p>
            <a:pPr marL="12065" marR="5080" algn="ctr">
              <a:lnSpc>
                <a:spcPts val="3150"/>
              </a:lnSpc>
              <a:spcBef>
                <a:spcPts val="105"/>
              </a:spcBef>
            </a:pPr>
            <a:r>
              <a:rPr sz="2600" spc="-75" dirty="0">
                <a:solidFill>
                  <a:srgbClr val="EA5458"/>
                </a:solidFill>
                <a:latin typeface="Verdana"/>
                <a:cs typeface="Verdana"/>
              </a:rPr>
              <a:t>This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50" dirty="0">
                <a:solidFill>
                  <a:srgbClr val="EA5458"/>
                </a:solidFill>
                <a:latin typeface="Verdana"/>
                <a:cs typeface="Verdana"/>
              </a:rPr>
              <a:t>slide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45" dirty="0">
                <a:solidFill>
                  <a:srgbClr val="EA5458"/>
                </a:solidFill>
                <a:latin typeface="Verdana"/>
                <a:cs typeface="Verdana"/>
              </a:rPr>
              <a:t>will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40" dirty="0">
                <a:solidFill>
                  <a:srgbClr val="EA5458"/>
                </a:solidFill>
                <a:latin typeface="Verdana"/>
                <a:cs typeface="Verdana"/>
              </a:rPr>
              <a:t>outline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EA5458"/>
                </a:solidFill>
                <a:latin typeface="Verdana"/>
                <a:cs typeface="Verdana"/>
              </a:rPr>
              <a:t>the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b="1" spc="50" dirty="0">
                <a:solidFill>
                  <a:srgbClr val="EA5458"/>
                </a:solidFill>
                <a:latin typeface="Tahoma"/>
                <a:cs typeface="Tahoma"/>
              </a:rPr>
              <a:t>main</a:t>
            </a:r>
            <a:r>
              <a:rPr sz="2600" b="1" spc="-80" dirty="0">
                <a:solidFill>
                  <a:srgbClr val="EA5458"/>
                </a:solidFill>
                <a:latin typeface="Tahoma"/>
                <a:cs typeface="Tahoma"/>
              </a:rPr>
              <a:t> </a:t>
            </a:r>
            <a:r>
              <a:rPr sz="2600" b="1" spc="-10" dirty="0">
                <a:solidFill>
                  <a:srgbClr val="EA5458"/>
                </a:solidFill>
                <a:latin typeface="Tahoma"/>
                <a:cs typeface="Tahoma"/>
              </a:rPr>
              <a:t>objectives</a:t>
            </a:r>
            <a:r>
              <a:rPr sz="2600" b="1" spc="-75" dirty="0">
                <a:solidFill>
                  <a:srgbClr val="EA5458"/>
                </a:solidFill>
                <a:latin typeface="Tahoma"/>
                <a:cs typeface="Tahoma"/>
              </a:rPr>
              <a:t> </a:t>
            </a:r>
            <a:r>
              <a:rPr sz="2600" spc="-40" dirty="0">
                <a:solidFill>
                  <a:srgbClr val="EA5458"/>
                </a:solidFill>
                <a:latin typeface="Verdana"/>
                <a:cs typeface="Verdana"/>
              </a:rPr>
              <a:t>and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b="1" spc="-5" dirty="0">
                <a:solidFill>
                  <a:srgbClr val="EA5458"/>
                </a:solidFill>
                <a:latin typeface="Tahoma"/>
                <a:cs typeface="Tahoma"/>
              </a:rPr>
              <a:t>scope</a:t>
            </a:r>
            <a:r>
              <a:rPr sz="2600" b="1" spc="-75" dirty="0">
                <a:solidFill>
                  <a:srgbClr val="EA5458"/>
                </a:solidFill>
                <a:latin typeface="Tahoma"/>
                <a:cs typeface="Tahoma"/>
              </a:rPr>
              <a:t> </a:t>
            </a:r>
            <a:r>
              <a:rPr sz="2600" spc="-5" dirty="0">
                <a:solidFill>
                  <a:srgbClr val="EA5458"/>
                </a:solidFill>
                <a:latin typeface="Verdana"/>
                <a:cs typeface="Verdana"/>
              </a:rPr>
              <a:t>of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70" dirty="0">
                <a:solidFill>
                  <a:srgbClr val="EA5458"/>
                </a:solidFill>
                <a:latin typeface="Verdana"/>
                <a:cs typeface="Verdana"/>
              </a:rPr>
              <a:t>these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120" dirty="0">
                <a:solidFill>
                  <a:srgbClr val="EA5458"/>
                </a:solidFill>
                <a:latin typeface="Verdana"/>
                <a:cs typeface="Verdana"/>
              </a:rPr>
              <a:t>acts, </a:t>
            </a:r>
            <a:r>
              <a:rPr sz="2600" spc="-900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55" dirty="0">
                <a:solidFill>
                  <a:srgbClr val="EA5458"/>
                </a:solidFill>
                <a:latin typeface="Verdana"/>
                <a:cs typeface="Verdana"/>
              </a:rPr>
              <a:t>emphasizing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50" dirty="0">
                <a:solidFill>
                  <a:srgbClr val="EA5458"/>
                </a:solidFill>
                <a:latin typeface="Verdana"/>
                <a:cs typeface="Verdana"/>
              </a:rPr>
              <a:t>their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65" dirty="0">
                <a:solidFill>
                  <a:srgbClr val="EA5458"/>
                </a:solidFill>
                <a:latin typeface="Verdana"/>
                <a:cs typeface="Verdana"/>
              </a:rPr>
              <a:t>impact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10" dirty="0">
                <a:solidFill>
                  <a:srgbClr val="EA5458"/>
                </a:solidFill>
                <a:latin typeface="Verdana"/>
                <a:cs typeface="Verdana"/>
              </a:rPr>
              <a:t>on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30" dirty="0">
                <a:solidFill>
                  <a:srgbClr val="EA5458"/>
                </a:solidFill>
                <a:latin typeface="Verdana"/>
                <a:cs typeface="Verdana"/>
              </a:rPr>
              <a:t>labor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20" dirty="0">
                <a:solidFill>
                  <a:srgbClr val="EA5458"/>
                </a:solidFill>
                <a:latin typeface="Verdana"/>
                <a:cs typeface="Verdana"/>
              </a:rPr>
              <a:t>p</a:t>
            </a:r>
            <a:r>
              <a:rPr sz="2600" spc="-70" dirty="0">
                <a:solidFill>
                  <a:srgbClr val="EA5458"/>
                </a:solidFill>
                <a:latin typeface="Verdana"/>
                <a:cs typeface="Verdana"/>
              </a:rPr>
              <a:t>r</a:t>
            </a:r>
            <a:r>
              <a:rPr sz="2600" spc="-100" dirty="0">
                <a:solidFill>
                  <a:srgbClr val="EA5458"/>
                </a:solidFill>
                <a:latin typeface="Verdana"/>
                <a:cs typeface="Verdana"/>
              </a:rPr>
              <a:t>actices.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25" y="1870557"/>
            <a:ext cx="15419069" cy="6546215"/>
          </a:xfrm>
          <a:custGeom>
            <a:avLst/>
            <a:gdLst/>
            <a:ahLst/>
            <a:cxnLst/>
            <a:rect l="l" t="t" r="r" b="b"/>
            <a:pathLst>
              <a:path w="15419069" h="6546215">
                <a:moveTo>
                  <a:pt x="15418740" y="0"/>
                </a:moveTo>
                <a:lnTo>
                  <a:pt x="0" y="0"/>
                </a:lnTo>
                <a:lnTo>
                  <a:pt x="0" y="6546202"/>
                </a:lnTo>
                <a:lnTo>
                  <a:pt x="7709725" y="6546202"/>
                </a:lnTo>
                <a:lnTo>
                  <a:pt x="15418740" y="6546202"/>
                </a:lnTo>
                <a:lnTo>
                  <a:pt x="15418740" y="0"/>
                </a:lnTo>
                <a:close/>
              </a:path>
            </a:pathLst>
          </a:custGeom>
          <a:solidFill>
            <a:srgbClr val="FEF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319" y="9547193"/>
            <a:ext cx="105121" cy="1008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81" y="9012237"/>
            <a:ext cx="100077" cy="1015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319" y="8478710"/>
            <a:ext cx="104397" cy="1008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319" y="7944472"/>
            <a:ext cx="104397" cy="1008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4481" y="7409522"/>
            <a:ext cx="100077" cy="1007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1754" y="9547912"/>
            <a:ext cx="105832" cy="98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472" y="9012237"/>
            <a:ext cx="100072" cy="1007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2472" y="8478710"/>
            <a:ext cx="100072" cy="10001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2472" y="7944472"/>
            <a:ext cx="100072" cy="997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12472" y="7409522"/>
            <a:ext cx="100072" cy="10071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73351" y="9547193"/>
            <a:ext cx="105829" cy="1012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72627" y="9012237"/>
            <a:ext cx="100799" cy="1007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72627" y="8478710"/>
            <a:ext cx="100799" cy="10001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72627" y="7945196"/>
            <a:ext cx="100799" cy="9940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2627" y="7409522"/>
            <a:ext cx="100799" cy="10071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34209" y="9547912"/>
            <a:ext cx="105841" cy="980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33498" y="8478710"/>
            <a:ext cx="100076" cy="10001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33498" y="9012237"/>
            <a:ext cx="100076" cy="10071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33498" y="7945196"/>
            <a:ext cx="100076" cy="9930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33498" y="7409522"/>
            <a:ext cx="100076" cy="10071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894368" y="9547193"/>
            <a:ext cx="101100" cy="10064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94368" y="9012237"/>
            <a:ext cx="100799" cy="10071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894368" y="8478710"/>
            <a:ext cx="100799" cy="10001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894368" y="7945196"/>
            <a:ext cx="100799" cy="9940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894368" y="7409522"/>
            <a:ext cx="100799" cy="10071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279878" y="2791434"/>
            <a:ext cx="105029" cy="10079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281275" y="2256472"/>
            <a:ext cx="100076" cy="10152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279116" y="1722958"/>
            <a:ext cx="104394" cy="10079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279116" y="1188720"/>
            <a:ext cx="104394" cy="10079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281275" y="653758"/>
            <a:ext cx="100076" cy="10079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838551" y="2791434"/>
            <a:ext cx="105791" cy="9808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5839947" y="2256472"/>
            <a:ext cx="100076" cy="10071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5839947" y="1722958"/>
            <a:ext cx="100076" cy="10001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5839947" y="1188720"/>
            <a:ext cx="100076" cy="9972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5839947" y="653758"/>
            <a:ext cx="100076" cy="10072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6400144" y="2791434"/>
            <a:ext cx="105791" cy="10119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6399383" y="1722958"/>
            <a:ext cx="100838" cy="10001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399383" y="2256472"/>
            <a:ext cx="100838" cy="10071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399383" y="1189431"/>
            <a:ext cx="100838" cy="9941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6399383" y="653758"/>
            <a:ext cx="100838" cy="10072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961739" y="2791434"/>
            <a:ext cx="105791" cy="9808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6960977" y="2256472"/>
            <a:ext cx="100076" cy="10071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960977" y="1722958"/>
            <a:ext cx="100076" cy="10001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6960977" y="1189431"/>
            <a:ext cx="100076" cy="9931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960977" y="653758"/>
            <a:ext cx="100076" cy="100723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7521173" y="2256472"/>
            <a:ext cx="100838" cy="10071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7521173" y="2791434"/>
            <a:ext cx="101090" cy="10063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7521173" y="1722958"/>
            <a:ext cx="100838" cy="10001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7521173" y="653758"/>
            <a:ext cx="100838" cy="100723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7521173" y="1189431"/>
            <a:ext cx="100838" cy="99412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3735971" y="2506053"/>
            <a:ext cx="10816590" cy="8369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5300" spc="-605" dirty="0"/>
              <a:t>S</a:t>
            </a:r>
            <a:r>
              <a:rPr sz="5300" spc="515" dirty="0"/>
              <a:t>a</a:t>
            </a:r>
            <a:r>
              <a:rPr sz="5300" spc="65" dirty="0"/>
              <a:t>f</a:t>
            </a:r>
            <a:r>
              <a:rPr sz="5300" spc="105" dirty="0"/>
              <a:t>ety</a:t>
            </a:r>
            <a:r>
              <a:rPr sz="5300" spc="-869" dirty="0"/>
              <a:t> </a:t>
            </a:r>
            <a:r>
              <a:rPr sz="5300" spc="145" dirty="0"/>
              <a:t>Regu</a:t>
            </a:r>
            <a:r>
              <a:rPr sz="5300" spc="30" dirty="0"/>
              <a:t>l</a:t>
            </a:r>
            <a:r>
              <a:rPr sz="5300" spc="420" dirty="0"/>
              <a:t>at</a:t>
            </a:r>
            <a:r>
              <a:rPr sz="5300" spc="200" dirty="0"/>
              <a:t>i</a:t>
            </a:r>
            <a:r>
              <a:rPr sz="5300" spc="25" dirty="0"/>
              <a:t>ons</a:t>
            </a:r>
            <a:r>
              <a:rPr sz="5300" spc="-869" dirty="0"/>
              <a:t> </a:t>
            </a:r>
            <a:r>
              <a:rPr sz="5300" spc="130" dirty="0"/>
              <a:t>U</a:t>
            </a:r>
            <a:r>
              <a:rPr sz="5300" spc="150" dirty="0"/>
              <a:t>nder</a:t>
            </a:r>
            <a:r>
              <a:rPr sz="5300" spc="-869" dirty="0"/>
              <a:t> </a:t>
            </a:r>
            <a:r>
              <a:rPr sz="5300" spc="-70" dirty="0"/>
              <a:t>OSHA</a:t>
            </a:r>
            <a:endParaRPr sz="5300"/>
          </a:p>
        </p:txBody>
      </p:sp>
      <p:sp>
        <p:nvSpPr>
          <p:cNvPr id="54" name="object 54"/>
          <p:cNvSpPr txBox="1"/>
          <p:nvPr/>
        </p:nvSpPr>
        <p:spPr>
          <a:xfrm>
            <a:off x="3810685" y="3893909"/>
            <a:ext cx="10667365" cy="2025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 indent="-635" algn="ctr">
              <a:lnSpc>
                <a:spcPct val="101000"/>
              </a:lnSpc>
              <a:spcBef>
                <a:spcPts val="90"/>
              </a:spcBef>
            </a:pPr>
            <a:r>
              <a:rPr sz="2600" spc="-80" dirty="0">
                <a:solidFill>
                  <a:srgbClr val="EA5458"/>
                </a:solidFill>
                <a:latin typeface="Verdana"/>
                <a:cs typeface="Verdana"/>
              </a:rPr>
              <a:t>The </a:t>
            </a:r>
            <a:r>
              <a:rPr sz="2600" b="1" spc="25" dirty="0">
                <a:solidFill>
                  <a:srgbClr val="EA5458"/>
                </a:solidFill>
                <a:latin typeface="Tahoma"/>
                <a:cs typeface="Tahoma"/>
              </a:rPr>
              <a:t>Occupational </a:t>
            </a:r>
            <a:r>
              <a:rPr sz="2600" b="1" spc="-15" dirty="0">
                <a:solidFill>
                  <a:srgbClr val="EA5458"/>
                </a:solidFill>
                <a:latin typeface="Tahoma"/>
                <a:cs typeface="Tahoma"/>
              </a:rPr>
              <a:t>Safety </a:t>
            </a:r>
            <a:r>
              <a:rPr sz="2600" b="1" spc="35" dirty="0">
                <a:solidFill>
                  <a:srgbClr val="EA5458"/>
                </a:solidFill>
                <a:latin typeface="Tahoma"/>
                <a:cs typeface="Tahoma"/>
              </a:rPr>
              <a:t>and </a:t>
            </a:r>
            <a:r>
              <a:rPr sz="2600" b="1" spc="30" dirty="0">
                <a:solidFill>
                  <a:srgbClr val="EA5458"/>
                </a:solidFill>
                <a:latin typeface="Tahoma"/>
                <a:cs typeface="Tahoma"/>
              </a:rPr>
              <a:t>Health Administration </a:t>
            </a:r>
            <a:r>
              <a:rPr sz="2600" b="1" spc="-110" dirty="0">
                <a:solidFill>
                  <a:srgbClr val="EA5458"/>
                </a:solidFill>
                <a:latin typeface="Tahoma"/>
                <a:cs typeface="Tahoma"/>
              </a:rPr>
              <a:t>(OSHA) </a:t>
            </a:r>
            <a:r>
              <a:rPr sz="2600" spc="-85" dirty="0">
                <a:solidFill>
                  <a:srgbClr val="EA5458"/>
                </a:solidFill>
                <a:latin typeface="Verdana"/>
                <a:cs typeface="Verdana"/>
              </a:rPr>
              <a:t>sets </a:t>
            </a:r>
            <a:r>
              <a:rPr sz="2600" spc="-900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30" dirty="0">
                <a:solidFill>
                  <a:srgbClr val="EA5458"/>
                </a:solidFill>
                <a:latin typeface="Verdana"/>
                <a:cs typeface="Verdana"/>
              </a:rPr>
              <a:t>forth</a:t>
            </a:r>
            <a:r>
              <a:rPr sz="2600" spc="-22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65" dirty="0">
                <a:solidFill>
                  <a:srgbClr val="EA5458"/>
                </a:solidFill>
                <a:latin typeface="Verdana"/>
                <a:cs typeface="Verdana"/>
              </a:rPr>
              <a:t>critical</a:t>
            </a:r>
            <a:r>
              <a:rPr sz="2600" spc="-22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50" dirty="0">
                <a:solidFill>
                  <a:srgbClr val="EA5458"/>
                </a:solidFill>
                <a:latin typeface="Verdana"/>
                <a:cs typeface="Verdana"/>
              </a:rPr>
              <a:t>regulations</a:t>
            </a:r>
            <a:r>
              <a:rPr sz="2600" spc="-22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55" dirty="0">
                <a:solidFill>
                  <a:srgbClr val="EA5458"/>
                </a:solidFill>
                <a:latin typeface="Verdana"/>
                <a:cs typeface="Verdana"/>
              </a:rPr>
              <a:t>aimed</a:t>
            </a:r>
            <a:r>
              <a:rPr sz="2600" spc="-22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85" dirty="0">
                <a:solidFill>
                  <a:srgbClr val="EA5458"/>
                </a:solidFill>
                <a:latin typeface="Verdana"/>
                <a:cs typeface="Verdana"/>
              </a:rPr>
              <a:t>at</a:t>
            </a:r>
            <a:r>
              <a:rPr sz="2600" spc="-220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40" dirty="0">
                <a:solidFill>
                  <a:srgbClr val="EA5458"/>
                </a:solidFill>
                <a:latin typeface="Verdana"/>
                <a:cs typeface="Verdana"/>
              </a:rPr>
              <a:t>ensuring</a:t>
            </a:r>
            <a:r>
              <a:rPr sz="2600" spc="-22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70" dirty="0">
                <a:solidFill>
                  <a:srgbClr val="EA5458"/>
                </a:solidFill>
                <a:latin typeface="Verdana"/>
                <a:cs typeface="Verdana"/>
              </a:rPr>
              <a:t>safe</a:t>
            </a:r>
            <a:r>
              <a:rPr sz="2600" spc="-22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45" dirty="0">
                <a:solidFill>
                  <a:srgbClr val="EA5458"/>
                </a:solidFill>
                <a:latin typeface="Verdana"/>
                <a:cs typeface="Verdana"/>
              </a:rPr>
              <a:t>working</a:t>
            </a:r>
            <a:r>
              <a:rPr sz="2600" spc="-22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EA5458"/>
                </a:solidFill>
                <a:latin typeface="Verdana"/>
                <a:cs typeface="Verdana"/>
              </a:rPr>
              <a:t>conditions. </a:t>
            </a:r>
            <a:r>
              <a:rPr sz="2600" spc="-894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75" dirty="0">
                <a:solidFill>
                  <a:srgbClr val="EA5458"/>
                </a:solidFill>
                <a:latin typeface="Verdana"/>
                <a:cs typeface="Verdana"/>
              </a:rPr>
              <a:t>This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50" dirty="0">
                <a:solidFill>
                  <a:srgbClr val="EA5458"/>
                </a:solidFill>
                <a:latin typeface="Verdana"/>
                <a:cs typeface="Verdana"/>
              </a:rPr>
              <a:t>slide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45" dirty="0">
                <a:solidFill>
                  <a:srgbClr val="EA5458"/>
                </a:solidFill>
                <a:latin typeface="Verdana"/>
                <a:cs typeface="Verdana"/>
              </a:rPr>
              <a:t>will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30" dirty="0">
                <a:solidFill>
                  <a:srgbClr val="EA5458"/>
                </a:solidFill>
                <a:latin typeface="Verdana"/>
                <a:cs typeface="Verdana"/>
              </a:rPr>
              <a:t>highlight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EA5458"/>
                </a:solidFill>
                <a:latin typeface="Verdana"/>
                <a:cs typeface="Verdana"/>
              </a:rPr>
              <a:t>crucial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b="1" spc="10" dirty="0">
                <a:solidFill>
                  <a:srgbClr val="EA5458"/>
                </a:solidFill>
                <a:latin typeface="Tahoma"/>
                <a:cs typeface="Tahoma"/>
              </a:rPr>
              <a:t>safety</a:t>
            </a:r>
            <a:r>
              <a:rPr sz="2600" b="1" spc="-75" dirty="0">
                <a:solidFill>
                  <a:srgbClr val="EA5458"/>
                </a:solidFill>
                <a:latin typeface="Tahoma"/>
                <a:cs typeface="Tahoma"/>
              </a:rPr>
              <a:t> </a:t>
            </a:r>
            <a:r>
              <a:rPr sz="2600" b="1" spc="-10" dirty="0">
                <a:solidFill>
                  <a:srgbClr val="EA5458"/>
                </a:solidFill>
                <a:latin typeface="Tahoma"/>
                <a:cs typeface="Tahoma"/>
              </a:rPr>
              <a:t>standards</a:t>
            </a:r>
            <a:r>
              <a:rPr sz="2600" spc="-10" dirty="0">
                <a:solidFill>
                  <a:srgbClr val="EA5458"/>
                </a:solidFill>
                <a:latin typeface="Verdana"/>
                <a:cs typeface="Verdana"/>
              </a:rPr>
              <a:t>,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75" dirty="0">
                <a:solidFill>
                  <a:srgbClr val="EA5458"/>
                </a:solidFill>
                <a:latin typeface="Verdana"/>
                <a:cs typeface="Verdana"/>
              </a:rPr>
              <a:t>employee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45" dirty="0">
                <a:solidFill>
                  <a:srgbClr val="EA5458"/>
                </a:solidFill>
                <a:latin typeface="Verdana"/>
                <a:cs typeface="Verdana"/>
              </a:rPr>
              <a:t>rights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35" dirty="0">
                <a:solidFill>
                  <a:srgbClr val="EA5458"/>
                </a:solidFill>
                <a:latin typeface="Verdana"/>
                <a:cs typeface="Verdana"/>
              </a:rPr>
              <a:t>to </a:t>
            </a:r>
            <a:r>
              <a:rPr sz="2600" spc="-900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90" dirty="0">
                <a:solidFill>
                  <a:srgbClr val="EA5458"/>
                </a:solidFill>
                <a:latin typeface="Verdana"/>
                <a:cs typeface="Verdana"/>
              </a:rPr>
              <a:t>a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70" dirty="0">
                <a:solidFill>
                  <a:srgbClr val="EA5458"/>
                </a:solidFill>
                <a:latin typeface="Verdana"/>
                <a:cs typeface="Verdana"/>
              </a:rPr>
              <a:t>safe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80" dirty="0">
                <a:solidFill>
                  <a:srgbClr val="EA5458"/>
                </a:solidFill>
                <a:latin typeface="Verdana"/>
                <a:cs typeface="Verdana"/>
              </a:rPr>
              <a:t>workplace,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40" dirty="0">
                <a:solidFill>
                  <a:srgbClr val="EA5458"/>
                </a:solidFill>
                <a:latin typeface="Verdana"/>
                <a:cs typeface="Verdana"/>
              </a:rPr>
              <a:t>and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EA5458"/>
                </a:solidFill>
                <a:latin typeface="Verdana"/>
                <a:cs typeface="Verdana"/>
              </a:rPr>
              <a:t>the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50" dirty="0">
                <a:solidFill>
                  <a:srgbClr val="EA5458"/>
                </a:solidFill>
                <a:latin typeface="Verdana"/>
                <a:cs typeface="Verdana"/>
              </a:rPr>
              <a:t>responsibilities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5" dirty="0">
                <a:solidFill>
                  <a:srgbClr val="EA5458"/>
                </a:solidFill>
                <a:latin typeface="Verdana"/>
                <a:cs typeface="Verdana"/>
              </a:rPr>
              <a:t>of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70" dirty="0">
                <a:solidFill>
                  <a:srgbClr val="EA5458"/>
                </a:solidFill>
                <a:latin typeface="Verdana"/>
                <a:cs typeface="Verdana"/>
              </a:rPr>
              <a:t>employers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35" dirty="0">
                <a:solidFill>
                  <a:srgbClr val="EA5458"/>
                </a:solidFill>
                <a:latin typeface="Verdana"/>
                <a:cs typeface="Verdana"/>
              </a:rPr>
              <a:t>to</a:t>
            </a:r>
            <a:r>
              <a:rPr sz="2600" spc="-229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60" dirty="0">
                <a:solidFill>
                  <a:srgbClr val="EA5458"/>
                </a:solidFill>
                <a:latin typeface="Verdana"/>
                <a:cs typeface="Verdana"/>
              </a:rPr>
              <a:t>maintain </a:t>
            </a:r>
            <a:r>
              <a:rPr sz="2600" spc="-55" dirty="0">
                <a:solidFill>
                  <a:srgbClr val="EA5458"/>
                </a:solidFill>
                <a:latin typeface="Verdana"/>
                <a:cs typeface="Verdana"/>
              </a:rPr>
              <a:t> compliance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55" dirty="0">
                <a:solidFill>
                  <a:srgbClr val="EA5458"/>
                </a:solidFill>
                <a:latin typeface="Verdana"/>
                <a:cs typeface="Verdana"/>
              </a:rPr>
              <a:t>with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114" dirty="0">
                <a:solidFill>
                  <a:srgbClr val="EA5458"/>
                </a:solidFill>
                <a:latin typeface="Verdana"/>
                <a:cs typeface="Verdana"/>
              </a:rPr>
              <a:t>OSHA</a:t>
            </a:r>
            <a:r>
              <a:rPr sz="2600" spc="-235" dirty="0">
                <a:solidFill>
                  <a:srgbClr val="EA5458"/>
                </a:solidFill>
                <a:latin typeface="Verdana"/>
                <a:cs typeface="Verdana"/>
              </a:rPr>
              <a:t> </a:t>
            </a:r>
            <a:r>
              <a:rPr sz="2600" spc="-85" dirty="0">
                <a:solidFill>
                  <a:srgbClr val="EA5458"/>
                </a:solidFill>
                <a:latin typeface="Verdana"/>
                <a:cs typeface="Verdana"/>
              </a:rPr>
              <a:t>r</a:t>
            </a:r>
            <a:r>
              <a:rPr sz="2600" spc="-65" dirty="0">
                <a:solidFill>
                  <a:srgbClr val="EA5458"/>
                </a:solidFill>
                <a:latin typeface="Verdana"/>
                <a:cs typeface="Verdana"/>
              </a:rPr>
              <a:t>egulations.</a:t>
            </a:r>
            <a:endParaRPr sz="2600">
              <a:latin typeface="Verdana"/>
              <a:cs typeface="Verdana"/>
            </a:endParaRPr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8" y="0"/>
            <a:ext cx="9407525" cy="10287000"/>
            <a:chOff x="2158" y="0"/>
            <a:chExt cx="9407525" cy="10287000"/>
          </a:xfrm>
        </p:grpSpPr>
        <p:sp>
          <p:nvSpPr>
            <p:cNvPr id="3" name="object 3"/>
            <p:cNvSpPr/>
            <p:nvPr/>
          </p:nvSpPr>
          <p:spPr>
            <a:xfrm>
              <a:off x="2158" y="0"/>
              <a:ext cx="3646804" cy="10287000"/>
            </a:xfrm>
            <a:custGeom>
              <a:avLst/>
              <a:gdLst/>
              <a:ahLst/>
              <a:cxnLst/>
              <a:rect l="l" t="t" r="r" b="b"/>
              <a:pathLst>
                <a:path w="3646804" h="10287000">
                  <a:moveTo>
                    <a:pt x="3646729" y="0"/>
                  </a:moveTo>
                  <a:lnTo>
                    <a:pt x="0" y="0"/>
                  </a:lnTo>
                  <a:lnTo>
                    <a:pt x="0" y="10286556"/>
                  </a:lnTo>
                  <a:lnTo>
                    <a:pt x="1823733" y="10286556"/>
                  </a:lnTo>
                  <a:lnTo>
                    <a:pt x="3646729" y="10286556"/>
                  </a:lnTo>
                  <a:lnTo>
                    <a:pt x="3646729" y="0"/>
                  </a:lnTo>
                  <a:close/>
                </a:path>
              </a:pathLst>
            </a:custGeom>
            <a:solidFill>
              <a:srgbClr val="FE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319" y="9547193"/>
              <a:ext cx="105121" cy="1008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481" y="9012237"/>
              <a:ext cx="100077" cy="1015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319" y="8478710"/>
              <a:ext cx="104397" cy="100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319" y="7944472"/>
              <a:ext cx="104397" cy="1008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481" y="7409523"/>
              <a:ext cx="100077" cy="1007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1754" y="9547911"/>
              <a:ext cx="105832" cy="980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2472" y="9012237"/>
              <a:ext cx="100072" cy="1007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2472" y="8478710"/>
              <a:ext cx="100072" cy="100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2472" y="7944472"/>
              <a:ext cx="100072" cy="997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2472" y="7409523"/>
              <a:ext cx="100072" cy="1007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73351" y="9547193"/>
              <a:ext cx="105829" cy="101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2627" y="9012237"/>
              <a:ext cx="100799" cy="1007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72627" y="8478710"/>
              <a:ext cx="100799" cy="1000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72627" y="7945196"/>
              <a:ext cx="100799" cy="994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2627" y="7409523"/>
              <a:ext cx="100799" cy="1007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34209" y="9547911"/>
              <a:ext cx="105841" cy="980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33498" y="9012237"/>
              <a:ext cx="100076" cy="1007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33498" y="8478710"/>
              <a:ext cx="100076" cy="1000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33498" y="7945196"/>
              <a:ext cx="100076" cy="9930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33498" y="7409523"/>
              <a:ext cx="100076" cy="1007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94368" y="9547193"/>
              <a:ext cx="101100" cy="1006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94368" y="9012237"/>
              <a:ext cx="100799" cy="1007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94368" y="8478710"/>
              <a:ext cx="100799" cy="1000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94368" y="7945196"/>
              <a:ext cx="100799" cy="994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94368" y="7409523"/>
              <a:ext cx="100799" cy="10071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03918" y="2733916"/>
              <a:ext cx="6305550" cy="646429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0424490" y="3705657"/>
            <a:ext cx="6085840" cy="854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20"/>
              </a:spcBef>
            </a:pPr>
            <a:r>
              <a:rPr sz="1350" spc="-25" dirty="0">
                <a:solidFill>
                  <a:srgbClr val="EA5458"/>
                </a:solidFill>
                <a:latin typeface="Lucida Sans Unicode"/>
                <a:cs typeface="Lucida Sans Unicode"/>
              </a:rPr>
              <a:t>The </a:t>
            </a:r>
            <a:r>
              <a:rPr sz="1350" b="1" spc="30" dirty="0">
                <a:solidFill>
                  <a:srgbClr val="EA5458"/>
                </a:solidFill>
                <a:latin typeface="Trebuchet MS"/>
                <a:cs typeface="Trebuchet MS"/>
              </a:rPr>
              <a:t>Fair </a:t>
            </a:r>
            <a:r>
              <a:rPr sz="1350" b="1" spc="65" dirty="0">
                <a:solidFill>
                  <a:srgbClr val="EA5458"/>
                </a:solidFill>
                <a:latin typeface="Trebuchet MS"/>
                <a:cs typeface="Trebuchet MS"/>
              </a:rPr>
              <a:t>Labor </a:t>
            </a:r>
            <a:r>
              <a:rPr sz="1350" b="1" spc="75" dirty="0">
                <a:solidFill>
                  <a:srgbClr val="EA5458"/>
                </a:solidFill>
                <a:latin typeface="Trebuchet MS"/>
                <a:cs typeface="Trebuchet MS"/>
              </a:rPr>
              <a:t>Standards </a:t>
            </a:r>
            <a:r>
              <a:rPr sz="1350" b="1" spc="50" dirty="0">
                <a:solidFill>
                  <a:srgbClr val="EA5458"/>
                </a:solidFill>
                <a:latin typeface="Trebuchet MS"/>
                <a:cs typeface="Trebuchet MS"/>
              </a:rPr>
              <a:t>Act </a:t>
            </a:r>
            <a:r>
              <a:rPr sz="1350" b="1" spc="10" dirty="0">
                <a:solidFill>
                  <a:srgbClr val="EA5458"/>
                </a:solidFill>
                <a:latin typeface="Trebuchet MS"/>
                <a:cs typeface="Trebuchet MS"/>
              </a:rPr>
              <a:t>(FLSA) </a:t>
            </a:r>
            <a:r>
              <a:rPr sz="1350" spc="-5" dirty="0">
                <a:solidFill>
                  <a:srgbClr val="EA5458"/>
                </a:solidFill>
                <a:latin typeface="Lucida Sans Unicode"/>
                <a:cs typeface="Lucida Sans Unicode"/>
              </a:rPr>
              <a:t>governs </a:t>
            </a:r>
            <a:r>
              <a:rPr sz="1350" dirty="0">
                <a:solidFill>
                  <a:srgbClr val="EA5458"/>
                </a:solidFill>
                <a:latin typeface="Lucida Sans Unicode"/>
                <a:cs typeface="Lucida Sans Unicode"/>
              </a:rPr>
              <a:t>minimum wage, </a:t>
            </a:r>
            <a:r>
              <a:rPr sz="1350" spc="-5" dirty="0">
                <a:solidFill>
                  <a:srgbClr val="EA5458"/>
                </a:solidFill>
                <a:latin typeface="Lucida Sans Unicode"/>
                <a:cs typeface="Lucida Sans Unicode"/>
              </a:rPr>
              <a:t>overtime </a:t>
            </a:r>
            <a:r>
              <a:rPr sz="135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EA5458"/>
                </a:solidFill>
                <a:latin typeface="Lucida Sans Unicode"/>
                <a:cs typeface="Lucida Sans Unicode"/>
              </a:rPr>
              <a:t>pay,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5" dirty="0">
                <a:solidFill>
                  <a:srgbClr val="EA5458"/>
                </a:solidFill>
                <a:latin typeface="Lucida Sans Unicode"/>
                <a:cs typeface="Lucida Sans Unicode"/>
              </a:rPr>
              <a:t>and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5" dirty="0">
                <a:solidFill>
                  <a:srgbClr val="EA5458"/>
                </a:solidFill>
                <a:latin typeface="Lucida Sans Unicode"/>
                <a:cs typeface="Lucida Sans Unicode"/>
              </a:rPr>
              <a:t>youth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employment.</a:t>
            </a:r>
            <a:r>
              <a:rPr sz="1350" spc="-6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40" dirty="0">
                <a:solidFill>
                  <a:srgbClr val="EA5458"/>
                </a:solidFill>
                <a:latin typeface="Lucida Sans Unicode"/>
                <a:cs typeface="Lucida Sans Unicode"/>
              </a:rPr>
              <a:t>This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EA5458"/>
                </a:solidFill>
                <a:latin typeface="Lucida Sans Unicode"/>
                <a:cs typeface="Lucida Sans Unicode"/>
              </a:rPr>
              <a:t>slide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EA5458"/>
                </a:solidFill>
                <a:latin typeface="Lucida Sans Unicode"/>
                <a:cs typeface="Lucida Sans Unicode"/>
              </a:rPr>
              <a:t>will</a:t>
            </a:r>
            <a:r>
              <a:rPr sz="1350" spc="-6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30" dirty="0">
                <a:solidFill>
                  <a:srgbClr val="EA5458"/>
                </a:solidFill>
                <a:latin typeface="Lucida Sans Unicode"/>
                <a:cs typeface="Lucida Sans Unicode"/>
              </a:rPr>
              <a:t>discuss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5" dirty="0">
                <a:solidFill>
                  <a:srgbClr val="EA5458"/>
                </a:solidFill>
                <a:latin typeface="Lucida Sans Unicode"/>
                <a:cs typeface="Lucida Sans Unicode"/>
              </a:rPr>
              <a:t>the</a:t>
            </a:r>
            <a:r>
              <a:rPr sz="1350" spc="-6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b="1" spc="50" dirty="0">
                <a:solidFill>
                  <a:srgbClr val="EA5458"/>
                </a:solidFill>
                <a:latin typeface="Trebuchet MS"/>
                <a:cs typeface="Trebuchet MS"/>
              </a:rPr>
              <a:t>welfare</a:t>
            </a:r>
            <a:r>
              <a:rPr sz="1350" b="1" spc="-45" dirty="0">
                <a:solidFill>
                  <a:srgbClr val="EA5458"/>
                </a:solidFill>
                <a:latin typeface="Trebuchet MS"/>
                <a:cs typeface="Trebuchet MS"/>
              </a:rPr>
              <a:t> </a:t>
            </a:r>
            <a:r>
              <a:rPr sz="1350" b="1" spc="60" dirty="0">
                <a:solidFill>
                  <a:srgbClr val="EA5458"/>
                </a:solidFill>
                <a:latin typeface="Trebuchet MS"/>
                <a:cs typeface="Trebuchet MS"/>
              </a:rPr>
              <a:t>provisions </a:t>
            </a:r>
            <a:r>
              <a:rPr sz="1350" b="1" spc="-395" dirty="0">
                <a:solidFill>
                  <a:srgbClr val="EA5458"/>
                </a:solidFill>
                <a:latin typeface="Trebuchet MS"/>
                <a:cs typeface="Trebuchet MS"/>
              </a:rPr>
              <a:t> </a:t>
            </a:r>
            <a:r>
              <a:rPr sz="13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of </a:t>
            </a:r>
            <a:r>
              <a:rPr sz="1350" spc="5" dirty="0">
                <a:solidFill>
                  <a:srgbClr val="EA5458"/>
                </a:solidFill>
                <a:latin typeface="Lucida Sans Unicode"/>
                <a:cs typeface="Lucida Sans Unicode"/>
              </a:rPr>
              <a:t>the </a:t>
            </a:r>
            <a:r>
              <a:rPr sz="1350" spc="-25" dirty="0">
                <a:solidFill>
                  <a:srgbClr val="EA5458"/>
                </a:solidFill>
                <a:latin typeface="Lucida Sans Unicode"/>
                <a:cs typeface="Lucida Sans Unicode"/>
              </a:rPr>
              <a:t>FLSA, </a:t>
            </a:r>
            <a:r>
              <a:rPr sz="1350" spc="-20" dirty="0">
                <a:solidFill>
                  <a:srgbClr val="EA5458"/>
                </a:solidFill>
                <a:latin typeface="Lucida Sans Unicode"/>
                <a:cs typeface="Lucida Sans Unicode"/>
              </a:rPr>
              <a:t>including </a:t>
            </a:r>
            <a:r>
              <a:rPr sz="1350" spc="5" dirty="0">
                <a:solidFill>
                  <a:srgbClr val="EA5458"/>
                </a:solidFill>
                <a:latin typeface="Lucida Sans Unicode"/>
                <a:cs typeface="Lucida Sans Unicode"/>
              </a:rPr>
              <a:t>how </a:t>
            </a:r>
            <a:r>
              <a:rPr sz="1350" spc="-5" dirty="0">
                <a:solidFill>
                  <a:srgbClr val="EA5458"/>
                </a:solidFill>
                <a:latin typeface="Lucida Sans Unicode"/>
                <a:cs typeface="Lucida Sans Unicode"/>
              </a:rPr>
              <a:t>they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protect </a:t>
            </a:r>
            <a:r>
              <a:rPr sz="1350" spc="-5" dirty="0">
                <a:solidFill>
                  <a:srgbClr val="EA5458"/>
                </a:solidFill>
                <a:latin typeface="Lucida Sans Unicode"/>
                <a:cs typeface="Lucida Sans Unicode"/>
              </a:rPr>
              <a:t>workers' </a:t>
            </a:r>
            <a:r>
              <a:rPr sz="13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rights </a:t>
            </a:r>
            <a:r>
              <a:rPr sz="1350" spc="5" dirty="0">
                <a:solidFill>
                  <a:srgbClr val="EA5458"/>
                </a:solidFill>
                <a:latin typeface="Lucida Sans Unicode"/>
                <a:cs typeface="Lucida Sans Unicode"/>
              </a:rPr>
              <a:t>and </a:t>
            </a:r>
            <a:r>
              <a:rPr sz="1350" dirty="0">
                <a:solidFill>
                  <a:srgbClr val="EA5458"/>
                </a:solidFill>
                <a:latin typeface="Lucida Sans Unicode"/>
                <a:cs typeface="Lucida Sans Unicode"/>
              </a:rPr>
              <a:t>promote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fair </a:t>
            </a:r>
            <a:r>
              <a:rPr sz="1350" spc="-5" dirty="0">
                <a:solidFill>
                  <a:srgbClr val="EA5458"/>
                </a:solidFill>
                <a:latin typeface="Lucida Sans Unicode"/>
                <a:cs typeface="Lucida Sans Unicode"/>
              </a:rPr>
              <a:t> labor</a:t>
            </a:r>
            <a:r>
              <a:rPr sz="1350" spc="-7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EA5458"/>
                </a:solidFill>
                <a:latin typeface="Lucida Sans Unicode"/>
                <a:cs typeface="Lucida Sans Unicode"/>
              </a:rPr>
              <a:t>practices</a:t>
            </a:r>
            <a:r>
              <a:rPr sz="1350" spc="-7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in</a:t>
            </a:r>
            <a:r>
              <a:rPr sz="1350" spc="-7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various</a:t>
            </a:r>
            <a:r>
              <a:rPr sz="1350" spc="-7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EA5458"/>
                </a:solidFill>
                <a:latin typeface="Lucida Sans Unicode"/>
                <a:cs typeface="Lucida Sans Unicode"/>
              </a:rPr>
              <a:t>industries.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0424490" y="2291004"/>
            <a:ext cx="3835400" cy="9093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60"/>
              </a:spcBef>
            </a:pPr>
            <a:r>
              <a:rPr sz="2900" spc="-110" dirty="0"/>
              <a:t>W</a:t>
            </a:r>
            <a:r>
              <a:rPr sz="2900" spc="130" dirty="0"/>
              <a:t>e</a:t>
            </a:r>
            <a:r>
              <a:rPr sz="2900" spc="35" dirty="0"/>
              <a:t>l</a:t>
            </a:r>
            <a:r>
              <a:rPr sz="2900" spc="40" dirty="0"/>
              <a:t>f</a:t>
            </a:r>
            <a:r>
              <a:rPr sz="2900" spc="210" dirty="0"/>
              <a:t>a</a:t>
            </a:r>
            <a:r>
              <a:rPr sz="2900" spc="105" dirty="0"/>
              <a:t>r</a:t>
            </a:r>
            <a:r>
              <a:rPr sz="2900" spc="-105" dirty="0"/>
              <a:t>e</a:t>
            </a:r>
            <a:r>
              <a:rPr sz="2900" spc="-475" dirty="0"/>
              <a:t> </a:t>
            </a:r>
            <a:r>
              <a:rPr sz="2900" spc="85" dirty="0"/>
              <a:t>Regu</a:t>
            </a:r>
            <a:r>
              <a:rPr sz="2900" spc="20" dirty="0"/>
              <a:t>l</a:t>
            </a:r>
            <a:r>
              <a:rPr sz="2900" spc="235" dirty="0"/>
              <a:t>at</a:t>
            </a:r>
            <a:r>
              <a:rPr sz="2900" spc="114" dirty="0"/>
              <a:t>i</a:t>
            </a:r>
            <a:r>
              <a:rPr sz="2900" spc="15" dirty="0"/>
              <a:t>ons  </a:t>
            </a:r>
            <a:r>
              <a:rPr sz="2900" spc="80" dirty="0"/>
              <a:t>U</a:t>
            </a:r>
            <a:r>
              <a:rPr sz="2900" spc="90" dirty="0"/>
              <a:t>nder</a:t>
            </a:r>
            <a:r>
              <a:rPr sz="2900" spc="-475" dirty="0"/>
              <a:t> </a:t>
            </a:r>
            <a:r>
              <a:rPr sz="2900" spc="-80" dirty="0"/>
              <a:t>FLSA</a:t>
            </a:r>
            <a:endParaRPr sz="290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158" y="0"/>
            <a:ext cx="9407525" cy="10287000"/>
            <a:chOff x="2158" y="0"/>
            <a:chExt cx="9407525" cy="10287000"/>
          </a:xfrm>
        </p:grpSpPr>
        <p:sp>
          <p:nvSpPr>
            <p:cNvPr id="3" name="object 3"/>
            <p:cNvSpPr/>
            <p:nvPr/>
          </p:nvSpPr>
          <p:spPr>
            <a:xfrm>
              <a:off x="2158" y="0"/>
              <a:ext cx="3646804" cy="10287000"/>
            </a:xfrm>
            <a:custGeom>
              <a:avLst/>
              <a:gdLst/>
              <a:ahLst/>
              <a:cxnLst/>
              <a:rect l="l" t="t" r="r" b="b"/>
              <a:pathLst>
                <a:path w="3646804" h="10287000">
                  <a:moveTo>
                    <a:pt x="3646729" y="0"/>
                  </a:moveTo>
                  <a:lnTo>
                    <a:pt x="0" y="0"/>
                  </a:lnTo>
                  <a:lnTo>
                    <a:pt x="0" y="10286556"/>
                  </a:lnTo>
                  <a:lnTo>
                    <a:pt x="1823733" y="10286556"/>
                  </a:lnTo>
                  <a:lnTo>
                    <a:pt x="3646729" y="10286556"/>
                  </a:lnTo>
                  <a:lnTo>
                    <a:pt x="3646729" y="0"/>
                  </a:lnTo>
                  <a:close/>
                </a:path>
              </a:pathLst>
            </a:custGeom>
            <a:solidFill>
              <a:srgbClr val="FEF2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2319" y="9547193"/>
              <a:ext cx="105121" cy="1008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4481" y="9012237"/>
              <a:ext cx="100077" cy="1015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319" y="8478710"/>
              <a:ext cx="104397" cy="10081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2319" y="7944472"/>
              <a:ext cx="104397" cy="10081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481" y="7409523"/>
              <a:ext cx="100077" cy="10079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11754" y="9547911"/>
              <a:ext cx="105832" cy="98093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212472" y="9012237"/>
              <a:ext cx="100072" cy="10071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12472" y="8478710"/>
              <a:ext cx="100072" cy="100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212472" y="7944472"/>
              <a:ext cx="100072" cy="9974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212472" y="7409523"/>
              <a:ext cx="100072" cy="1007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73351" y="9547193"/>
              <a:ext cx="105829" cy="101200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72627" y="9012237"/>
              <a:ext cx="100799" cy="100718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772627" y="8478710"/>
              <a:ext cx="100799" cy="1000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72627" y="7945196"/>
              <a:ext cx="100799" cy="9940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72627" y="7409523"/>
              <a:ext cx="100799" cy="100717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334209" y="9547911"/>
              <a:ext cx="105841" cy="98093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33498" y="9012237"/>
              <a:ext cx="100076" cy="1007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333498" y="8478710"/>
              <a:ext cx="100076" cy="100017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333498" y="7945196"/>
              <a:ext cx="100076" cy="99305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33498" y="7409523"/>
              <a:ext cx="100076" cy="100717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894368" y="9547193"/>
              <a:ext cx="101100" cy="100637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894368" y="9012237"/>
              <a:ext cx="100799" cy="1007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894368" y="8478710"/>
              <a:ext cx="100799" cy="100017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2894368" y="7945196"/>
              <a:ext cx="100799" cy="99407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2894368" y="7409523"/>
              <a:ext cx="100799" cy="10071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103918" y="2733916"/>
              <a:ext cx="6305550" cy="6464299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10424490" y="3705657"/>
            <a:ext cx="6278245" cy="8547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100299"/>
              </a:lnSpc>
              <a:spcBef>
                <a:spcPts val="120"/>
              </a:spcBef>
            </a:pPr>
            <a:r>
              <a:rPr sz="13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Case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5" dirty="0">
                <a:solidFill>
                  <a:srgbClr val="EA5458"/>
                </a:solidFill>
                <a:latin typeface="Lucida Sans Unicode"/>
                <a:cs typeface="Lucida Sans Unicode"/>
              </a:rPr>
              <a:t>law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plays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25" dirty="0">
                <a:solidFill>
                  <a:srgbClr val="EA5458"/>
                </a:solidFill>
                <a:latin typeface="Lucida Sans Unicode"/>
                <a:cs typeface="Lucida Sans Unicode"/>
              </a:rPr>
              <a:t>a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pivotal</a:t>
            </a:r>
            <a:r>
              <a:rPr sz="1350" spc="-6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role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in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interpreting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5" dirty="0">
                <a:solidFill>
                  <a:srgbClr val="EA5458"/>
                </a:solidFill>
                <a:latin typeface="Lucida Sans Unicode"/>
                <a:cs typeface="Lucida Sans Unicode"/>
              </a:rPr>
              <a:t>and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enforcing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safety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5" dirty="0">
                <a:solidFill>
                  <a:srgbClr val="EA5458"/>
                </a:solidFill>
                <a:latin typeface="Lucida Sans Unicode"/>
                <a:cs typeface="Lucida Sans Unicode"/>
              </a:rPr>
              <a:t>and</a:t>
            </a:r>
            <a:r>
              <a:rPr sz="13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dirty="0">
                <a:solidFill>
                  <a:srgbClr val="EA5458"/>
                </a:solidFill>
                <a:latin typeface="Lucida Sans Unicode"/>
                <a:cs typeface="Lucida Sans Unicode"/>
              </a:rPr>
              <a:t>welfare </a:t>
            </a:r>
            <a:r>
              <a:rPr sz="1350" spc="-41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regulations. </a:t>
            </a:r>
            <a:r>
              <a:rPr sz="1350" spc="-40" dirty="0">
                <a:solidFill>
                  <a:srgbClr val="EA5458"/>
                </a:solidFill>
                <a:latin typeface="Lucida Sans Unicode"/>
                <a:cs typeface="Lucida Sans Unicode"/>
              </a:rPr>
              <a:t>This </a:t>
            </a:r>
            <a:r>
              <a:rPr sz="1350" spc="-20" dirty="0">
                <a:solidFill>
                  <a:srgbClr val="EA5458"/>
                </a:solidFill>
                <a:latin typeface="Lucida Sans Unicode"/>
                <a:cs typeface="Lucida Sans Unicode"/>
              </a:rPr>
              <a:t>slide will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cover </a:t>
            </a:r>
            <a:r>
              <a:rPr sz="1350" spc="-20" dirty="0">
                <a:solidFill>
                  <a:srgbClr val="EA5458"/>
                </a:solidFill>
                <a:latin typeface="Lucida Sans Unicode"/>
                <a:cs typeface="Lucida Sans Unicode"/>
              </a:rPr>
              <a:t>signiﬁcant </a:t>
            </a:r>
            <a:r>
              <a:rPr sz="1350" b="1" spc="55" dirty="0">
                <a:solidFill>
                  <a:srgbClr val="EA5458"/>
                </a:solidFill>
                <a:latin typeface="Trebuchet MS"/>
                <a:cs typeface="Trebuchet MS"/>
              </a:rPr>
              <a:t>court </a:t>
            </a:r>
            <a:r>
              <a:rPr sz="1350" b="1" spc="65" dirty="0">
                <a:solidFill>
                  <a:srgbClr val="EA5458"/>
                </a:solidFill>
                <a:latin typeface="Trebuchet MS"/>
                <a:cs typeface="Trebuchet MS"/>
              </a:rPr>
              <a:t>cases </a:t>
            </a:r>
            <a:r>
              <a:rPr sz="1350" dirty="0">
                <a:solidFill>
                  <a:srgbClr val="EA5458"/>
                </a:solidFill>
                <a:latin typeface="Lucida Sans Unicode"/>
                <a:cs typeface="Lucida Sans Unicode"/>
              </a:rPr>
              <a:t>that </a:t>
            </a:r>
            <a:r>
              <a:rPr sz="1350" spc="10" dirty="0">
                <a:solidFill>
                  <a:srgbClr val="EA5458"/>
                </a:solidFill>
                <a:latin typeface="Lucida Sans Unicode"/>
                <a:cs typeface="Lucida Sans Unicode"/>
              </a:rPr>
              <a:t>have </a:t>
            </a:r>
            <a:r>
              <a:rPr sz="1350" dirty="0">
                <a:solidFill>
                  <a:srgbClr val="EA5458"/>
                </a:solidFill>
                <a:latin typeface="Lucida Sans Unicode"/>
                <a:cs typeface="Lucida Sans Unicode"/>
              </a:rPr>
              <a:t>shaped </a:t>
            </a:r>
            <a:r>
              <a:rPr sz="1350" spc="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5" dirty="0">
                <a:solidFill>
                  <a:srgbClr val="EA5458"/>
                </a:solidFill>
                <a:latin typeface="Lucida Sans Unicode"/>
                <a:cs typeface="Lucida Sans Unicode"/>
              </a:rPr>
              <a:t>labor</a:t>
            </a:r>
            <a:r>
              <a:rPr sz="1350" spc="3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EA5458"/>
                </a:solidFill>
                <a:latin typeface="Lucida Sans Unicode"/>
                <a:cs typeface="Lucida Sans Unicode"/>
              </a:rPr>
              <a:t>law,</a:t>
            </a:r>
            <a:r>
              <a:rPr sz="1350" spc="3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EA5458"/>
                </a:solidFill>
                <a:latin typeface="Lucida Sans Unicode"/>
                <a:cs typeface="Lucida Sans Unicode"/>
              </a:rPr>
              <a:t>illustrating</a:t>
            </a:r>
            <a:r>
              <a:rPr sz="1350" spc="3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5" dirty="0">
                <a:solidFill>
                  <a:srgbClr val="EA5458"/>
                </a:solidFill>
                <a:latin typeface="Lucida Sans Unicode"/>
                <a:cs typeface="Lucida Sans Unicode"/>
              </a:rPr>
              <a:t>how</a:t>
            </a:r>
            <a:r>
              <a:rPr sz="1350" spc="3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EA5458"/>
                </a:solidFill>
                <a:latin typeface="Lucida Sans Unicode"/>
                <a:cs typeface="Lucida Sans Unicode"/>
              </a:rPr>
              <a:t>judicial</a:t>
            </a:r>
            <a:r>
              <a:rPr sz="1350" spc="4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20" dirty="0">
                <a:solidFill>
                  <a:srgbClr val="EA5458"/>
                </a:solidFill>
                <a:latin typeface="Lucida Sans Unicode"/>
                <a:cs typeface="Lucida Sans Unicode"/>
              </a:rPr>
              <a:t>decisions</a:t>
            </a:r>
            <a:r>
              <a:rPr sz="1350" spc="3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inﬂuence</a:t>
            </a:r>
            <a:r>
              <a:rPr sz="1350" spc="3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5" dirty="0">
                <a:solidFill>
                  <a:srgbClr val="EA5458"/>
                </a:solidFill>
                <a:latin typeface="Lucida Sans Unicode"/>
                <a:cs typeface="Lucida Sans Unicode"/>
              </a:rPr>
              <a:t>regulatory </a:t>
            </a:r>
            <a:r>
              <a:rPr sz="135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frameworks</a:t>
            </a:r>
            <a:r>
              <a:rPr sz="1350" spc="-7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5" dirty="0">
                <a:solidFill>
                  <a:srgbClr val="EA5458"/>
                </a:solidFill>
                <a:latin typeface="Lucida Sans Unicode"/>
                <a:cs typeface="Lucida Sans Unicode"/>
              </a:rPr>
              <a:t>and</a:t>
            </a:r>
            <a:r>
              <a:rPr sz="1350" spc="-7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10" dirty="0">
                <a:solidFill>
                  <a:srgbClr val="EA5458"/>
                </a:solidFill>
                <a:latin typeface="Lucida Sans Unicode"/>
                <a:cs typeface="Lucida Sans Unicode"/>
              </a:rPr>
              <a:t>workplace</a:t>
            </a:r>
            <a:r>
              <a:rPr sz="1350" spc="-7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1350" spc="-25" dirty="0">
                <a:solidFill>
                  <a:srgbClr val="EA5458"/>
                </a:solidFill>
                <a:latin typeface="Lucida Sans Unicode"/>
                <a:cs typeface="Lucida Sans Unicode"/>
              </a:rPr>
              <a:t>practices.</a:t>
            </a:r>
            <a:endParaRPr sz="1350">
              <a:latin typeface="Lucida Sans Unicode"/>
              <a:cs typeface="Lucida Sans Unicode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10424490" y="2291004"/>
            <a:ext cx="3700145" cy="90931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450"/>
              </a:lnSpc>
              <a:spcBef>
                <a:spcPts val="260"/>
              </a:spcBef>
            </a:pPr>
            <a:r>
              <a:rPr sz="2900" spc="-345" dirty="0"/>
              <a:t>C</a:t>
            </a:r>
            <a:r>
              <a:rPr sz="2900" dirty="0"/>
              <a:t>ase</a:t>
            </a:r>
            <a:r>
              <a:rPr sz="2900" spc="-475" dirty="0"/>
              <a:t> </a:t>
            </a:r>
            <a:r>
              <a:rPr sz="2900" spc="-65" dirty="0"/>
              <a:t>L</a:t>
            </a:r>
            <a:r>
              <a:rPr sz="2900" spc="229" dirty="0"/>
              <a:t>aw</a:t>
            </a:r>
            <a:r>
              <a:rPr sz="2900" spc="-475" dirty="0"/>
              <a:t> </a:t>
            </a:r>
            <a:r>
              <a:rPr sz="2900" spc="-254" dirty="0"/>
              <a:t>I</a:t>
            </a:r>
            <a:r>
              <a:rPr sz="2900" spc="125" dirty="0"/>
              <a:t>mpact</a:t>
            </a:r>
            <a:r>
              <a:rPr sz="2900" spc="-475" dirty="0"/>
              <a:t> </a:t>
            </a:r>
            <a:r>
              <a:rPr sz="2900" spc="95" dirty="0"/>
              <a:t>on  </a:t>
            </a:r>
            <a:r>
              <a:rPr sz="2900" spc="90" dirty="0"/>
              <a:t>Regulations</a:t>
            </a:r>
            <a:endParaRPr sz="2900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3525" y="2327757"/>
            <a:ext cx="15419069" cy="6546215"/>
          </a:xfrm>
          <a:custGeom>
            <a:avLst/>
            <a:gdLst/>
            <a:ahLst/>
            <a:cxnLst/>
            <a:rect l="l" t="t" r="r" b="b"/>
            <a:pathLst>
              <a:path w="15419069" h="6546215">
                <a:moveTo>
                  <a:pt x="15418740" y="0"/>
                </a:moveTo>
                <a:lnTo>
                  <a:pt x="0" y="0"/>
                </a:lnTo>
                <a:lnTo>
                  <a:pt x="0" y="6546202"/>
                </a:lnTo>
                <a:lnTo>
                  <a:pt x="7709725" y="6546202"/>
                </a:lnTo>
                <a:lnTo>
                  <a:pt x="15418740" y="6546202"/>
                </a:lnTo>
                <a:lnTo>
                  <a:pt x="15418740" y="0"/>
                </a:lnTo>
                <a:close/>
              </a:path>
            </a:pathLst>
          </a:custGeom>
          <a:solidFill>
            <a:srgbClr val="FEF2F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2319" y="9547193"/>
            <a:ext cx="105121" cy="10080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481" y="9012237"/>
            <a:ext cx="100077" cy="10151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2319" y="8478710"/>
            <a:ext cx="104397" cy="1008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2319" y="7944472"/>
            <a:ext cx="104397" cy="100812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54481" y="7409522"/>
            <a:ext cx="100077" cy="1007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211754" y="9547912"/>
            <a:ext cx="105832" cy="98095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12472" y="9012237"/>
            <a:ext cx="100072" cy="10071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212472" y="8478710"/>
            <a:ext cx="100072" cy="10001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212472" y="7944472"/>
            <a:ext cx="100072" cy="997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12472" y="7409522"/>
            <a:ext cx="100072" cy="100717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773351" y="9547193"/>
            <a:ext cx="105829" cy="101204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772627" y="9012237"/>
            <a:ext cx="100799" cy="100719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772627" y="8478710"/>
            <a:ext cx="100799" cy="100017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772627" y="7945196"/>
            <a:ext cx="100799" cy="99407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772627" y="7409522"/>
            <a:ext cx="100799" cy="10071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2334209" y="9547912"/>
            <a:ext cx="105841" cy="980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333498" y="8478710"/>
            <a:ext cx="100076" cy="100017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2333498" y="9012237"/>
            <a:ext cx="100076" cy="100719"/>
          </a:xfrm>
          <a:prstGeom prst="rect">
            <a:avLst/>
          </a:prstGeom>
        </p:spPr>
      </p:pic>
      <p:pic>
        <p:nvPicPr>
          <p:cNvPr id="21" name="object 21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2333498" y="7945196"/>
            <a:ext cx="100076" cy="99305"/>
          </a:xfrm>
          <a:prstGeom prst="rect">
            <a:avLst/>
          </a:prstGeom>
        </p:spPr>
      </p:pic>
      <p:pic>
        <p:nvPicPr>
          <p:cNvPr id="22" name="object 22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2333498" y="7409522"/>
            <a:ext cx="100076" cy="100717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2894368" y="9547193"/>
            <a:ext cx="101100" cy="100642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894368" y="9012237"/>
            <a:ext cx="100799" cy="100719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2894368" y="8478710"/>
            <a:ext cx="100799" cy="100017"/>
          </a:xfrm>
          <a:prstGeom prst="rect">
            <a:avLst/>
          </a:prstGeom>
        </p:spPr>
      </p:pic>
      <p:pic>
        <p:nvPicPr>
          <p:cNvPr id="26" name="object 26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894368" y="7945196"/>
            <a:ext cx="100799" cy="99407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894368" y="7409522"/>
            <a:ext cx="100799" cy="100717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5279878" y="2791434"/>
            <a:ext cx="105029" cy="100799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15281275" y="2256472"/>
            <a:ext cx="100076" cy="101523"/>
          </a:xfrm>
          <a:prstGeom prst="rect">
            <a:avLst/>
          </a:prstGeom>
        </p:spPr>
      </p:pic>
      <p:pic>
        <p:nvPicPr>
          <p:cNvPr id="30" name="object 30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15279116" y="1722958"/>
            <a:ext cx="104394" cy="100799"/>
          </a:xfrm>
          <a:prstGeom prst="rect">
            <a:avLst/>
          </a:prstGeom>
        </p:spPr>
      </p:pic>
      <p:pic>
        <p:nvPicPr>
          <p:cNvPr id="31" name="object 31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15279116" y="1188720"/>
            <a:ext cx="104394" cy="10079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15281275" y="653758"/>
            <a:ext cx="100076" cy="100799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15838551" y="2791434"/>
            <a:ext cx="105791" cy="98088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5839947" y="2256472"/>
            <a:ext cx="100076" cy="100717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15839947" y="1722958"/>
            <a:ext cx="100076" cy="100010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35" cstate="print"/>
          <a:stretch>
            <a:fillRect/>
          </a:stretch>
        </p:blipFill>
        <p:spPr>
          <a:xfrm>
            <a:off x="15839947" y="1188720"/>
            <a:ext cx="100076" cy="99727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36" cstate="print"/>
          <a:stretch>
            <a:fillRect/>
          </a:stretch>
        </p:blipFill>
        <p:spPr>
          <a:xfrm>
            <a:off x="15839947" y="653758"/>
            <a:ext cx="100076" cy="100723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37" cstate="print"/>
          <a:stretch>
            <a:fillRect/>
          </a:stretch>
        </p:blipFill>
        <p:spPr>
          <a:xfrm>
            <a:off x="16400144" y="2791434"/>
            <a:ext cx="105791" cy="101197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38" cstate="print"/>
          <a:stretch>
            <a:fillRect/>
          </a:stretch>
        </p:blipFill>
        <p:spPr>
          <a:xfrm>
            <a:off x="16399383" y="1722958"/>
            <a:ext cx="100838" cy="100010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39" cstate="print"/>
          <a:stretch>
            <a:fillRect/>
          </a:stretch>
        </p:blipFill>
        <p:spPr>
          <a:xfrm>
            <a:off x="16399383" y="2256472"/>
            <a:ext cx="100838" cy="100717"/>
          </a:xfrm>
          <a:prstGeom prst="rect">
            <a:avLst/>
          </a:prstGeom>
        </p:spPr>
      </p:pic>
      <p:pic>
        <p:nvPicPr>
          <p:cNvPr id="41" name="object 41"/>
          <p:cNvPicPr/>
          <p:nvPr/>
        </p:nvPicPr>
        <p:blipFill>
          <a:blip r:embed="rId40" cstate="print"/>
          <a:stretch>
            <a:fillRect/>
          </a:stretch>
        </p:blipFill>
        <p:spPr>
          <a:xfrm>
            <a:off x="16399383" y="1189431"/>
            <a:ext cx="100838" cy="99412"/>
          </a:xfrm>
          <a:prstGeom prst="rect">
            <a:avLst/>
          </a:prstGeom>
        </p:spPr>
      </p:pic>
      <p:pic>
        <p:nvPicPr>
          <p:cNvPr id="42" name="object 42"/>
          <p:cNvPicPr/>
          <p:nvPr/>
        </p:nvPicPr>
        <p:blipFill>
          <a:blip r:embed="rId41" cstate="print"/>
          <a:stretch>
            <a:fillRect/>
          </a:stretch>
        </p:blipFill>
        <p:spPr>
          <a:xfrm>
            <a:off x="16399383" y="653758"/>
            <a:ext cx="100838" cy="100723"/>
          </a:xfrm>
          <a:prstGeom prst="rect">
            <a:avLst/>
          </a:prstGeom>
        </p:spPr>
      </p:pic>
      <p:pic>
        <p:nvPicPr>
          <p:cNvPr id="43" name="object 43"/>
          <p:cNvPicPr/>
          <p:nvPr/>
        </p:nvPicPr>
        <p:blipFill>
          <a:blip r:embed="rId42" cstate="print"/>
          <a:stretch>
            <a:fillRect/>
          </a:stretch>
        </p:blipFill>
        <p:spPr>
          <a:xfrm>
            <a:off x="16961739" y="2791434"/>
            <a:ext cx="105791" cy="98088"/>
          </a:xfrm>
          <a:prstGeom prst="rect">
            <a:avLst/>
          </a:prstGeom>
        </p:spPr>
      </p:pic>
      <p:pic>
        <p:nvPicPr>
          <p:cNvPr id="44" name="object 44"/>
          <p:cNvPicPr/>
          <p:nvPr/>
        </p:nvPicPr>
        <p:blipFill>
          <a:blip r:embed="rId43" cstate="print"/>
          <a:stretch>
            <a:fillRect/>
          </a:stretch>
        </p:blipFill>
        <p:spPr>
          <a:xfrm>
            <a:off x="16960977" y="2256472"/>
            <a:ext cx="100076" cy="100717"/>
          </a:xfrm>
          <a:prstGeom prst="rect">
            <a:avLst/>
          </a:prstGeom>
        </p:spPr>
      </p:pic>
      <p:pic>
        <p:nvPicPr>
          <p:cNvPr id="45" name="object 45"/>
          <p:cNvPicPr/>
          <p:nvPr/>
        </p:nvPicPr>
        <p:blipFill>
          <a:blip r:embed="rId44" cstate="print"/>
          <a:stretch>
            <a:fillRect/>
          </a:stretch>
        </p:blipFill>
        <p:spPr>
          <a:xfrm>
            <a:off x="16960977" y="1722958"/>
            <a:ext cx="100076" cy="100010"/>
          </a:xfrm>
          <a:prstGeom prst="rect">
            <a:avLst/>
          </a:prstGeom>
        </p:spPr>
      </p:pic>
      <p:pic>
        <p:nvPicPr>
          <p:cNvPr id="46" name="object 46"/>
          <p:cNvPicPr/>
          <p:nvPr/>
        </p:nvPicPr>
        <p:blipFill>
          <a:blip r:embed="rId45" cstate="print"/>
          <a:stretch>
            <a:fillRect/>
          </a:stretch>
        </p:blipFill>
        <p:spPr>
          <a:xfrm>
            <a:off x="16960977" y="1189431"/>
            <a:ext cx="100076" cy="99310"/>
          </a:xfrm>
          <a:prstGeom prst="rect">
            <a:avLst/>
          </a:prstGeom>
        </p:spPr>
      </p:pic>
      <p:pic>
        <p:nvPicPr>
          <p:cNvPr id="47" name="object 47"/>
          <p:cNvPicPr/>
          <p:nvPr/>
        </p:nvPicPr>
        <p:blipFill>
          <a:blip r:embed="rId46" cstate="print"/>
          <a:stretch>
            <a:fillRect/>
          </a:stretch>
        </p:blipFill>
        <p:spPr>
          <a:xfrm>
            <a:off x="16960977" y="653758"/>
            <a:ext cx="100076" cy="100723"/>
          </a:xfrm>
          <a:prstGeom prst="rect">
            <a:avLst/>
          </a:prstGeom>
        </p:spPr>
      </p:pic>
      <p:pic>
        <p:nvPicPr>
          <p:cNvPr id="48" name="object 48"/>
          <p:cNvPicPr/>
          <p:nvPr/>
        </p:nvPicPr>
        <p:blipFill>
          <a:blip r:embed="rId47" cstate="print"/>
          <a:stretch>
            <a:fillRect/>
          </a:stretch>
        </p:blipFill>
        <p:spPr>
          <a:xfrm>
            <a:off x="17521173" y="2256472"/>
            <a:ext cx="100838" cy="100717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48" cstate="print"/>
          <a:stretch>
            <a:fillRect/>
          </a:stretch>
        </p:blipFill>
        <p:spPr>
          <a:xfrm>
            <a:off x="17521173" y="2791434"/>
            <a:ext cx="101090" cy="100635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49" cstate="print"/>
          <a:stretch>
            <a:fillRect/>
          </a:stretch>
        </p:blipFill>
        <p:spPr>
          <a:xfrm>
            <a:off x="17521173" y="1722958"/>
            <a:ext cx="100838" cy="100010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50" cstate="print"/>
          <a:stretch>
            <a:fillRect/>
          </a:stretch>
        </p:blipFill>
        <p:spPr>
          <a:xfrm>
            <a:off x="17521173" y="653758"/>
            <a:ext cx="100838" cy="100723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51" cstate="print"/>
          <a:stretch>
            <a:fillRect/>
          </a:stretch>
        </p:blipFill>
        <p:spPr>
          <a:xfrm>
            <a:off x="17521173" y="1189431"/>
            <a:ext cx="100838" cy="99412"/>
          </a:xfrm>
          <a:prstGeom prst="rect">
            <a:avLst/>
          </a:prstGeom>
        </p:spPr>
      </p:pic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4308462" y="1025373"/>
            <a:ext cx="9671050" cy="7308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pc="-550" dirty="0"/>
              <a:t>C</a:t>
            </a:r>
            <a:r>
              <a:rPr spc="100" dirty="0"/>
              <a:t>o</a:t>
            </a:r>
            <a:r>
              <a:rPr spc="254" dirty="0"/>
              <a:t>n</a:t>
            </a:r>
            <a:r>
              <a:rPr spc="-204" dirty="0"/>
              <a:t>c</a:t>
            </a:r>
            <a:r>
              <a:rPr spc="445" dirty="0"/>
              <a:t>l</a:t>
            </a:r>
            <a:r>
              <a:rPr spc="-25" dirty="0"/>
              <a:t>u</a:t>
            </a:r>
            <a:r>
              <a:rPr spc="-295" dirty="0"/>
              <a:t>s</a:t>
            </a:r>
            <a:r>
              <a:rPr spc="360" dirty="0"/>
              <a:t>i</a:t>
            </a:r>
            <a:r>
              <a:rPr spc="100" dirty="0"/>
              <a:t>o</a:t>
            </a:r>
            <a:r>
              <a:rPr spc="260" dirty="0"/>
              <a:t>n</a:t>
            </a:r>
            <a:r>
              <a:rPr spc="-755" dirty="0"/>
              <a:t> </a:t>
            </a:r>
            <a:r>
              <a:rPr spc="445" dirty="0"/>
              <a:t>a</a:t>
            </a:r>
            <a:r>
              <a:rPr spc="254" dirty="0"/>
              <a:t>n</a:t>
            </a:r>
            <a:r>
              <a:rPr spc="340" dirty="0"/>
              <a:t>d</a:t>
            </a:r>
            <a:r>
              <a:rPr spc="-755" dirty="0"/>
              <a:t> </a:t>
            </a:r>
            <a:r>
              <a:rPr spc="-105" dirty="0"/>
              <a:t>F</a:t>
            </a:r>
            <a:r>
              <a:rPr spc="-25" dirty="0"/>
              <a:t>u</a:t>
            </a:r>
            <a:r>
              <a:rPr spc="95" dirty="0"/>
              <a:t>t</a:t>
            </a:r>
            <a:r>
              <a:rPr spc="-25" dirty="0"/>
              <a:t>u</a:t>
            </a:r>
            <a:r>
              <a:rPr spc="30" dirty="0"/>
              <a:t>r</a:t>
            </a:r>
            <a:r>
              <a:rPr spc="-175" dirty="0"/>
              <a:t>e</a:t>
            </a:r>
            <a:r>
              <a:rPr spc="-755" dirty="0"/>
              <a:t> </a:t>
            </a:r>
            <a:r>
              <a:rPr spc="-90" dirty="0"/>
              <a:t>D</a:t>
            </a:r>
            <a:r>
              <a:rPr spc="380" dirty="0"/>
              <a:t>i</a:t>
            </a:r>
            <a:r>
              <a:rPr spc="30" dirty="0"/>
              <a:t>r</a:t>
            </a:r>
            <a:r>
              <a:rPr spc="-180" dirty="0"/>
              <a:t>e</a:t>
            </a:r>
            <a:r>
              <a:rPr spc="-204" dirty="0"/>
              <a:t>c</a:t>
            </a:r>
            <a:r>
              <a:rPr spc="95" dirty="0"/>
              <a:t>t</a:t>
            </a:r>
            <a:r>
              <a:rPr spc="360" dirty="0"/>
              <a:t>i</a:t>
            </a:r>
            <a:r>
              <a:rPr spc="100" dirty="0"/>
              <a:t>o</a:t>
            </a:r>
            <a:r>
              <a:rPr spc="254" dirty="0"/>
              <a:t>n</a:t>
            </a:r>
            <a:r>
              <a:rPr spc="-290" dirty="0"/>
              <a:t>s</a:t>
            </a:r>
          </a:p>
        </p:txBody>
      </p:sp>
      <p:sp>
        <p:nvSpPr>
          <p:cNvPr id="54" name="object 54"/>
          <p:cNvSpPr txBox="1"/>
          <p:nvPr/>
        </p:nvSpPr>
        <p:spPr>
          <a:xfrm>
            <a:off x="1924596" y="2847480"/>
            <a:ext cx="14439265" cy="2044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5000"/>
              </a:lnSpc>
              <a:spcBef>
                <a:spcPts val="100"/>
              </a:spcBef>
            </a:pPr>
            <a:r>
              <a:rPr sz="2650" spc="60" dirty="0">
                <a:solidFill>
                  <a:srgbClr val="EA5458"/>
                </a:solidFill>
                <a:latin typeface="Lucida Sans Unicode"/>
                <a:cs typeface="Lucida Sans Unicode"/>
              </a:rPr>
              <a:t>In</a:t>
            </a:r>
            <a:r>
              <a:rPr sz="2650" spc="-14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65" dirty="0">
                <a:solidFill>
                  <a:srgbClr val="EA5458"/>
                </a:solidFill>
                <a:latin typeface="Lucida Sans Unicode"/>
                <a:cs typeface="Lucida Sans Unicode"/>
              </a:rPr>
              <a:t>conclusion,</a:t>
            </a:r>
            <a:r>
              <a:rPr sz="2650" spc="-13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30" dirty="0">
                <a:solidFill>
                  <a:srgbClr val="EA5458"/>
                </a:solidFill>
                <a:latin typeface="Lucida Sans Unicode"/>
                <a:cs typeface="Lucida Sans Unicode"/>
              </a:rPr>
              <a:t>understanding</a:t>
            </a:r>
            <a:r>
              <a:rPr sz="2650" spc="-14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35" dirty="0">
                <a:solidFill>
                  <a:srgbClr val="EA5458"/>
                </a:solidFill>
                <a:latin typeface="Lucida Sans Unicode"/>
                <a:cs typeface="Lucida Sans Unicode"/>
              </a:rPr>
              <a:t>safety</a:t>
            </a:r>
            <a:r>
              <a:rPr sz="2650" spc="-13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and</a:t>
            </a:r>
            <a:r>
              <a:rPr sz="2650" spc="-14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20" dirty="0">
                <a:solidFill>
                  <a:srgbClr val="EA5458"/>
                </a:solidFill>
                <a:latin typeface="Lucida Sans Unicode"/>
                <a:cs typeface="Lucida Sans Unicode"/>
              </a:rPr>
              <a:t>welfare</a:t>
            </a:r>
            <a:r>
              <a:rPr sz="2650" spc="-14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40" dirty="0">
                <a:solidFill>
                  <a:srgbClr val="EA5458"/>
                </a:solidFill>
                <a:latin typeface="Lucida Sans Unicode"/>
                <a:cs typeface="Lucida Sans Unicode"/>
              </a:rPr>
              <a:t>regulations</a:t>
            </a:r>
            <a:r>
              <a:rPr sz="2650" spc="-14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85" dirty="0">
                <a:solidFill>
                  <a:srgbClr val="EA5458"/>
                </a:solidFill>
                <a:latin typeface="Lucida Sans Unicode"/>
                <a:cs typeface="Lucida Sans Unicode"/>
              </a:rPr>
              <a:t>is</a:t>
            </a:r>
            <a:r>
              <a:rPr sz="2650" spc="-13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40" dirty="0">
                <a:solidFill>
                  <a:srgbClr val="EA5458"/>
                </a:solidFill>
                <a:latin typeface="Lucida Sans Unicode"/>
                <a:cs typeface="Lucida Sans Unicode"/>
              </a:rPr>
              <a:t>essential</a:t>
            </a:r>
            <a:r>
              <a:rPr sz="2650" spc="-14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30" dirty="0">
                <a:solidFill>
                  <a:srgbClr val="EA5458"/>
                </a:solidFill>
                <a:latin typeface="Lucida Sans Unicode"/>
                <a:cs typeface="Lucida Sans Unicode"/>
              </a:rPr>
              <a:t>for</a:t>
            </a:r>
            <a:r>
              <a:rPr sz="2650" spc="-13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30" dirty="0">
                <a:solidFill>
                  <a:srgbClr val="EA5458"/>
                </a:solidFill>
                <a:latin typeface="Lucida Sans Unicode"/>
                <a:cs typeface="Lucida Sans Unicode"/>
              </a:rPr>
              <a:t>both</a:t>
            </a:r>
            <a:r>
              <a:rPr sz="2650" spc="-14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35" dirty="0">
                <a:solidFill>
                  <a:srgbClr val="EA5458"/>
                </a:solidFill>
                <a:latin typeface="Lucida Sans Unicode"/>
                <a:cs typeface="Lucida Sans Unicode"/>
              </a:rPr>
              <a:t>employers </a:t>
            </a:r>
            <a:r>
              <a:rPr sz="2650" spc="-82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and</a:t>
            </a:r>
            <a:r>
              <a:rPr sz="2650" spc="-15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45" dirty="0">
                <a:solidFill>
                  <a:srgbClr val="EA5458"/>
                </a:solidFill>
                <a:latin typeface="Lucida Sans Unicode"/>
                <a:cs typeface="Lucida Sans Unicode"/>
              </a:rPr>
              <a:t>employees.</a:t>
            </a:r>
            <a:r>
              <a:rPr sz="2650" spc="-14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114" dirty="0">
                <a:solidFill>
                  <a:srgbClr val="EA5458"/>
                </a:solidFill>
                <a:latin typeface="Lucida Sans Unicode"/>
                <a:cs typeface="Lucida Sans Unicode"/>
              </a:rPr>
              <a:t>As</a:t>
            </a:r>
            <a:r>
              <a:rPr sz="2650" spc="-14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30" dirty="0">
                <a:solidFill>
                  <a:srgbClr val="EA5458"/>
                </a:solidFill>
                <a:latin typeface="Lucida Sans Unicode"/>
                <a:cs typeface="Lucida Sans Unicode"/>
              </a:rPr>
              <a:t>labor</a:t>
            </a:r>
            <a:r>
              <a:rPr sz="2650" spc="-14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30" dirty="0">
                <a:solidFill>
                  <a:srgbClr val="EA5458"/>
                </a:solidFill>
                <a:latin typeface="Lucida Sans Unicode"/>
                <a:cs typeface="Lucida Sans Unicode"/>
              </a:rPr>
              <a:t>laws</a:t>
            </a:r>
            <a:r>
              <a:rPr sz="2650" spc="-14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50" dirty="0">
                <a:solidFill>
                  <a:srgbClr val="EA5458"/>
                </a:solidFill>
                <a:latin typeface="Lucida Sans Unicode"/>
                <a:cs typeface="Lucida Sans Unicode"/>
              </a:rPr>
              <a:t>evolve,</a:t>
            </a:r>
            <a:r>
              <a:rPr sz="2650" spc="-14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40" dirty="0">
                <a:solidFill>
                  <a:srgbClr val="EA5458"/>
                </a:solidFill>
                <a:latin typeface="Lucida Sans Unicode"/>
                <a:cs typeface="Lucida Sans Unicode"/>
              </a:rPr>
              <a:t>staying</a:t>
            </a:r>
            <a:r>
              <a:rPr sz="2650" spc="-14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30" dirty="0">
                <a:solidFill>
                  <a:srgbClr val="EA5458"/>
                </a:solidFill>
                <a:latin typeface="Lucida Sans Unicode"/>
                <a:cs typeface="Lucida Sans Unicode"/>
              </a:rPr>
              <a:t>informed</a:t>
            </a:r>
            <a:r>
              <a:rPr sz="2650" spc="-14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25" dirty="0">
                <a:solidFill>
                  <a:srgbClr val="EA5458"/>
                </a:solidFill>
                <a:latin typeface="Lucida Sans Unicode"/>
                <a:cs typeface="Lucida Sans Unicode"/>
              </a:rPr>
              <a:t>about</a:t>
            </a:r>
            <a:r>
              <a:rPr sz="2650" spc="-14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b="1" spc="85" dirty="0">
                <a:solidFill>
                  <a:srgbClr val="EA5458"/>
                </a:solidFill>
                <a:latin typeface="Trebuchet MS"/>
                <a:cs typeface="Trebuchet MS"/>
              </a:rPr>
              <a:t>key</a:t>
            </a:r>
            <a:r>
              <a:rPr sz="2650" b="1" spc="-100" dirty="0">
                <a:solidFill>
                  <a:srgbClr val="EA5458"/>
                </a:solidFill>
                <a:latin typeface="Trebuchet MS"/>
                <a:cs typeface="Trebuchet MS"/>
              </a:rPr>
              <a:t> </a:t>
            </a:r>
            <a:r>
              <a:rPr sz="2650" b="1" spc="100" dirty="0">
                <a:solidFill>
                  <a:srgbClr val="EA5458"/>
                </a:solidFill>
                <a:latin typeface="Trebuchet MS"/>
                <a:cs typeface="Trebuchet MS"/>
              </a:rPr>
              <a:t>provisions</a:t>
            </a:r>
            <a:r>
              <a:rPr sz="2650" b="1" spc="-105" dirty="0">
                <a:solidFill>
                  <a:srgbClr val="EA5458"/>
                </a:solidFill>
                <a:latin typeface="Trebuchet MS"/>
                <a:cs typeface="Trebuchet MS"/>
              </a:rPr>
              <a:t> </a:t>
            </a:r>
            <a:r>
              <a:rPr sz="26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and</a:t>
            </a:r>
            <a:r>
              <a:rPr sz="2650" spc="-14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b="1" spc="95" dirty="0">
                <a:solidFill>
                  <a:srgbClr val="EA5458"/>
                </a:solidFill>
                <a:latin typeface="Trebuchet MS"/>
                <a:cs typeface="Trebuchet MS"/>
              </a:rPr>
              <a:t>case</a:t>
            </a:r>
            <a:r>
              <a:rPr sz="2650" b="1" spc="-100" dirty="0">
                <a:solidFill>
                  <a:srgbClr val="EA5458"/>
                </a:solidFill>
                <a:latin typeface="Trebuchet MS"/>
                <a:cs typeface="Trebuchet MS"/>
              </a:rPr>
              <a:t> </a:t>
            </a:r>
            <a:r>
              <a:rPr sz="2650" b="1" spc="130" dirty="0">
                <a:solidFill>
                  <a:srgbClr val="EA5458"/>
                </a:solidFill>
                <a:latin typeface="Trebuchet MS"/>
                <a:cs typeface="Trebuchet MS"/>
              </a:rPr>
              <a:t>law </a:t>
            </a:r>
            <a:r>
              <a:rPr sz="2650" b="1" spc="135" dirty="0">
                <a:solidFill>
                  <a:srgbClr val="EA5458"/>
                </a:solidFill>
                <a:latin typeface="Trebuchet MS"/>
                <a:cs typeface="Trebuchet MS"/>
              </a:rPr>
              <a:t> </a:t>
            </a:r>
            <a:r>
              <a:rPr sz="2650" spc="-60" dirty="0">
                <a:solidFill>
                  <a:srgbClr val="EA5458"/>
                </a:solidFill>
                <a:latin typeface="Lucida Sans Unicode"/>
                <a:cs typeface="Lucida Sans Unicode"/>
              </a:rPr>
              <a:t>will </a:t>
            </a:r>
            <a:r>
              <a:rPr sz="2650" spc="-25" dirty="0">
                <a:solidFill>
                  <a:srgbClr val="EA5458"/>
                </a:solidFill>
                <a:latin typeface="Lucida Sans Unicode"/>
                <a:cs typeface="Lucida Sans Unicode"/>
              </a:rPr>
              <a:t>ensure </a:t>
            </a:r>
            <a:r>
              <a:rPr sz="2650" spc="-45" dirty="0">
                <a:solidFill>
                  <a:srgbClr val="EA5458"/>
                </a:solidFill>
                <a:latin typeface="Lucida Sans Unicode"/>
                <a:cs typeface="Lucida Sans Unicode"/>
              </a:rPr>
              <a:t>compliance </a:t>
            </a:r>
            <a:r>
              <a:rPr sz="26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and </a:t>
            </a:r>
            <a:r>
              <a:rPr sz="2650" spc="-25" dirty="0">
                <a:solidFill>
                  <a:srgbClr val="EA5458"/>
                </a:solidFill>
                <a:latin typeface="Lucida Sans Unicode"/>
                <a:cs typeface="Lucida Sans Unicode"/>
              </a:rPr>
              <a:t>promote </a:t>
            </a:r>
            <a:r>
              <a:rPr sz="2650" spc="20" dirty="0">
                <a:solidFill>
                  <a:srgbClr val="EA5458"/>
                </a:solidFill>
                <a:latin typeface="Lucida Sans Unicode"/>
                <a:cs typeface="Lucida Sans Unicode"/>
              </a:rPr>
              <a:t>a </a:t>
            </a:r>
            <a:r>
              <a:rPr sz="2650" spc="-25" dirty="0">
                <a:solidFill>
                  <a:srgbClr val="EA5458"/>
                </a:solidFill>
                <a:latin typeface="Lucida Sans Unicode"/>
                <a:cs typeface="Lucida Sans Unicode"/>
              </a:rPr>
              <a:t>safer </a:t>
            </a:r>
            <a:r>
              <a:rPr sz="2650" spc="-45" dirty="0">
                <a:solidFill>
                  <a:srgbClr val="EA5458"/>
                </a:solidFill>
                <a:latin typeface="Lucida Sans Unicode"/>
                <a:cs typeface="Lucida Sans Unicode"/>
              </a:rPr>
              <a:t>workplace. </a:t>
            </a:r>
            <a:r>
              <a:rPr sz="2650" spc="-50" dirty="0">
                <a:solidFill>
                  <a:srgbClr val="EA5458"/>
                </a:solidFill>
                <a:latin typeface="Lucida Sans Unicode"/>
                <a:cs typeface="Lucida Sans Unicode"/>
              </a:rPr>
              <a:t>Continuous </a:t>
            </a:r>
            <a:r>
              <a:rPr sz="2650" spc="-30" dirty="0">
                <a:solidFill>
                  <a:srgbClr val="EA5458"/>
                </a:solidFill>
                <a:latin typeface="Lucida Sans Unicode"/>
                <a:cs typeface="Lucida Sans Unicode"/>
              </a:rPr>
              <a:t>improvement </a:t>
            </a:r>
            <a:r>
              <a:rPr sz="2650" spc="-50" dirty="0">
                <a:solidFill>
                  <a:srgbClr val="EA5458"/>
                </a:solidFill>
                <a:latin typeface="Lucida Sans Unicode"/>
                <a:cs typeface="Lucida Sans Unicode"/>
              </a:rPr>
              <a:t>in </a:t>
            </a:r>
            <a:r>
              <a:rPr sz="2650" spc="-35" dirty="0">
                <a:solidFill>
                  <a:srgbClr val="EA5458"/>
                </a:solidFill>
                <a:latin typeface="Lucida Sans Unicode"/>
                <a:cs typeface="Lucida Sans Unicode"/>
              </a:rPr>
              <a:t>safety </a:t>
            </a:r>
            <a:r>
              <a:rPr sz="2650" spc="-82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90" dirty="0">
                <a:solidFill>
                  <a:srgbClr val="EA5458"/>
                </a:solidFill>
                <a:latin typeface="Lucida Sans Unicode"/>
                <a:cs typeface="Lucida Sans Unicode"/>
              </a:rPr>
              <a:t>s</a:t>
            </a:r>
            <a:r>
              <a:rPr sz="2650" spc="-40" dirty="0">
                <a:solidFill>
                  <a:srgbClr val="EA5458"/>
                </a:solidFill>
                <a:latin typeface="Lucida Sans Unicode"/>
                <a:cs typeface="Lucida Sans Unicode"/>
              </a:rPr>
              <a:t>t</a:t>
            </a:r>
            <a:r>
              <a:rPr sz="2650" spc="15" dirty="0">
                <a:solidFill>
                  <a:srgbClr val="EA5458"/>
                </a:solidFill>
                <a:latin typeface="Lucida Sans Unicode"/>
                <a:cs typeface="Lucida Sans Unicode"/>
              </a:rPr>
              <a:t>a</a:t>
            </a:r>
            <a:r>
              <a:rPr sz="26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n</a:t>
            </a:r>
            <a:r>
              <a:rPr sz="2650" spc="-45" dirty="0">
                <a:solidFill>
                  <a:srgbClr val="EA5458"/>
                </a:solidFill>
                <a:latin typeface="Lucida Sans Unicode"/>
                <a:cs typeface="Lucida Sans Unicode"/>
              </a:rPr>
              <a:t>d</a:t>
            </a:r>
            <a:r>
              <a:rPr sz="2650" spc="15" dirty="0">
                <a:solidFill>
                  <a:srgbClr val="EA5458"/>
                </a:solidFill>
                <a:latin typeface="Lucida Sans Unicode"/>
                <a:cs typeface="Lucida Sans Unicode"/>
              </a:rPr>
              <a:t>a</a:t>
            </a:r>
            <a:r>
              <a:rPr sz="2650" spc="-45" dirty="0">
                <a:solidFill>
                  <a:srgbClr val="EA5458"/>
                </a:solidFill>
                <a:latin typeface="Lucida Sans Unicode"/>
                <a:cs typeface="Lucida Sans Unicode"/>
              </a:rPr>
              <a:t>rd</a:t>
            </a:r>
            <a:r>
              <a:rPr sz="2650" spc="-85" dirty="0">
                <a:solidFill>
                  <a:srgbClr val="EA5458"/>
                </a:solidFill>
                <a:latin typeface="Lucida Sans Unicode"/>
                <a:cs typeface="Lucida Sans Unicode"/>
              </a:rPr>
              <a:t>s</a:t>
            </a:r>
            <a:r>
              <a:rPr sz="2650" spc="-15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90" dirty="0">
                <a:solidFill>
                  <a:srgbClr val="EA5458"/>
                </a:solidFill>
                <a:latin typeface="Lucida Sans Unicode"/>
                <a:cs typeface="Lucida Sans Unicode"/>
              </a:rPr>
              <a:t>i</a:t>
            </a:r>
            <a:r>
              <a:rPr sz="2650" spc="-85" dirty="0">
                <a:solidFill>
                  <a:srgbClr val="EA5458"/>
                </a:solidFill>
                <a:latin typeface="Lucida Sans Unicode"/>
                <a:cs typeface="Lucida Sans Unicode"/>
              </a:rPr>
              <a:t>s</a:t>
            </a:r>
            <a:r>
              <a:rPr sz="2650" spc="-15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35" dirty="0">
                <a:solidFill>
                  <a:srgbClr val="EA5458"/>
                </a:solidFill>
                <a:latin typeface="Lucida Sans Unicode"/>
                <a:cs typeface="Lucida Sans Unicode"/>
              </a:rPr>
              <a:t>v</a:t>
            </a:r>
            <a:r>
              <a:rPr sz="2650" spc="-90" dirty="0">
                <a:solidFill>
                  <a:srgbClr val="EA5458"/>
                </a:solidFill>
                <a:latin typeface="Lucida Sans Unicode"/>
                <a:cs typeface="Lucida Sans Unicode"/>
              </a:rPr>
              <a:t>i</a:t>
            </a:r>
            <a:r>
              <a:rPr sz="2650" spc="-40" dirty="0">
                <a:solidFill>
                  <a:srgbClr val="EA5458"/>
                </a:solidFill>
                <a:latin typeface="Lucida Sans Unicode"/>
                <a:cs typeface="Lucida Sans Unicode"/>
              </a:rPr>
              <a:t>t</a:t>
            </a:r>
            <a:r>
              <a:rPr sz="2650" spc="15" dirty="0">
                <a:solidFill>
                  <a:srgbClr val="EA5458"/>
                </a:solidFill>
                <a:latin typeface="Lucida Sans Unicode"/>
                <a:cs typeface="Lucida Sans Unicode"/>
              </a:rPr>
              <a:t>a</a:t>
            </a:r>
            <a:r>
              <a:rPr sz="2650" spc="-85" dirty="0">
                <a:solidFill>
                  <a:srgbClr val="EA5458"/>
                </a:solidFill>
                <a:latin typeface="Lucida Sans Unicode"/>
                <a:cs typeface="Lucida Sans Unicode"/>
              </a:rPr>
              <a:t>l</a:t>
            </a:r>
            <a:r>
              <a:rPr sz="2650" spc="-15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f</a:t>
            </a:r>
            <a:r>
              <a:rPr sz="2650" spc="-30" dirty="0">
                <a:solidFill>
                  <a:srgbClr val="EA5458"/>
                </a:solidFill>
                <a:latin typeface="Lucida Sans Unicode"/>
                <a:cs typeface="Lucida Sans Unicode"/>
              </a:rPr>
              <a:t>o</a:t>
            </a:r>
            <a:r>
              <a:rPr sz="2650" spc="10" dirty="0">
                <a:solidFill>
                  <a:srgbClr val="EA5458"/>
                </a:solidFill>
                <a:latin typeface="Lucida Sans Unicode"/>
                <a:cs typeface="Lucida Sans Unicode"/>
              </a:rPr>
              <a:t>r</a:t>
            </a:r>
            <a:r>
              <a:rPr sz="2650" spc="-15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70" dirty="0">
                <a:solidFill>
                  <a:srgbClr val="EA5458"/>
                </a:solidFill>
                <a:latin typeface="Lucida Sans Unicode"/>
                <a:cs typeface="Lucida Sans Unicode"/>
              </a:rPr>
              <a:t>f</a:t>
            </a:r>
            <a:r>
              <a:rPr sz="26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u</a:t>
            </a:r>
            <a:r>
              <a:rPr sz="2650" spc="-40" dirty="0">
                <a:solidFill>
                  <a:srgbClr val="EA5458"/>
                </a:solidFill>
                <a:latin typeface="Lucida Sans Unicode"/>
                <a:cs typeface="Lucida Sans Unicode"/>
              </a:rPr>
              <a:t>t</a:t>
            </a:r>
            <a:r>
              <a:rPr sz="2650" spc="-15" dirty="0">
                <a:solidFill>
                  <a:srgbClr val="EA5458"/>
                </a:solidFill>
                <a:latin typeface="Lucida Sans Unicode"/>
                <a:cs typeface="Lucida Sans Unicode"/>
              </a:rPr>
              <a:t>u</a:t>
            </a:r>
            <a:r>
              <a:rPr sz="2650" spc="-45" dirty="0">
                <a:solidFill>
                  <a:srgbClr val="EA5458"/>
                </a:solidFill>
                <a:latin typeface="Lucida Sans Unicode"/>
                <a:cs typeface="Lucida Sans Unicode"/>
              </a:rPr>
              <a:t>r</a:t>
            </a:r>
            <a:r>
              <a:rPr sz="2650" spc="15" dirty="0">
                <a:solidFill>
                  <a:srgbClr val="EA5458"/>
                </a:solidFill>
                <a:latin typeface="Lucida Sans Unicode"/>
                <a:cs typeface="Lucida Sans Unicode"/>
              </a:rPr>
              <a:t>e</a:t>
            </a:r>
            <a:r>
              <a:rPr sz="2650" spc="-155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90" dirty="0">
                <a:solidFill>
                  <a:srgbClr val="EA5458"/>
                </a:solidFill>
                <a:latin typeface="Lucida Sans Unicode"/>
                <a:cs typeface="Lucida Sans Unicode"/>
              </a:rPr>
              <a:t>l</a:t>
            </a:r>
            <a:r>
              <a:rPr sz="2650" spc="15" dirty="0">
                <a:solidFill>
                  <a:srgbClr val="EA5458"/>
                </a:solidFill>
                <a:latin typeface="Lucida Sans Unicode"/>
                <a:cs typeface="Lucida Sans Unicode"/>
              </a:rPr>
              <a:t>a</a:t>
            </a:r>
            <a:r>
              <a:rPr sz="2650" spc="-45" dirty="0">
                <a:solidFill>
                  <a:srgbClr val="EA5458"/>
                </a:solidFill>
                <a:latin typeface="Lucida Sans Unicode"/>
                <a:cs typeface="Lucida Sans Unicode"/>
              </a:rPr>
              <a:t>b</a:t>
            </a:r>
            <a:r>
              <a:rPr sz="2650" spc="-30" dirty="0">
                <a:solidFill>
                  <a:srgbClr val="EA5458"/>
                </a:solidFill>
                <a:latin typeface="Lucida Sans Unicode"/>
                <a:cs typeface="Lucida Sans Unicode"/>
              </a:rPr>
              <a:t>o</a:t>
            </a:r>
            <a:r>
              <a:rPr sz="2650" spc="10" dirty="0">
                <a:solidFill>
                  <a:srgbClr val="EA5458"/>
                </a:solidFill>
                <a:latin typeface="Lucida Sans Unicode"/>
                <a:cs typeface="Lucida Sans Unicode"/>
              </a:rPr>
              <a:t>r</a:t>
            </a:r>
            <a:r>
              <a:rPr sz="2650" spc="-150" dirty="0">
                <a:solidFill>
                  <a:srgbClr val="EA5458"/>
                </a:solidFill>
                <a:latin typeface="Lucida Sans Unicode"/>
                <a:cs typeface="Lucida Sans Unicode"/>
              </a:rPr>
              <a:t> </a:t>
            </a:r>
            <a:r>
              <a:rPr sz="2650" spc="-45" dirty="0">
                <a:solidFill>
                  <a:srgbClr val="EA5458"/>
                </a:solidFill>
                <a:latin typeface="Lucida Sans Unicode"/>
                <a:cs typeface="Lucida Sans Unicode"/>
              </a:rPr>
              <a:t>pr</a:t>
            </a:r>
            <a:r>
              <a:rPr sz="2650" spc="15" dirty="0">
                <a:solidFill>
                  <a:srgbClr val="EA5458"/>
                </a:solidFill>
                <a:latin typeface="Lucida Sans Unicode"/>
                <a:cs typeface="Lucida Sans Unicode"/>
              </a:rPr>
              <a:t>a</a:t>
            </a:r>
            <a:r>
              <a:rPr sz="2650" spc="-95" dirty="0">
                <a:solidFill>
                  <a:srgbClr val="EA5458"/>
                </a:solidFill>
                <a:latin typeface="Lucida Sans Unicode"/>
                <a:cs typeface="Lucida Sans Unicode"/>
              </a:rPr>
              <a:t>c</a:t>
            </a:r>
            <a:r>
              <a:rPr sz="2650" spc="-40" dirty="0">
                <a:solidFill>
                  <a:srgbClr val="EA5458"/>
                </a:solidFill>
                <a:latin typeface="Lucida Sans Unicode"/>
                <a:cs typeface="Lucida Sans Unicode"/>
              </a:rPr>
              <a:t>t</a:t>
            </a:r>
            <a:r>
              <a:rPr sz="2650" spc="-90" dirty="0">
                <a:solidFill>
                  <a:srgbClr val="EA5458"/>
                </a:solidFill>
                <a:latin typeface="Lucida Sans Unicode"/>
                <a:cs typeface="Lucida Sans Unicode"/>
              </a:rPr>
              <a:t>i</a:t>
            </a:r>
            <a:r>
              <a:rPr sz="2650" spc="-95" dirty="0">
                <a:solidFill>
                  <a:srgbClr val="EA5458"/>
                </a:solidFill>
                <a:latin typeface="Lucida Sans Unicode"/>
                <a:cs typeface="Lucida Sans Unicode"/>
              </a:rPr>
              <a:t>c</a:t>
            </a:r>
            <a:r>
              <a:rPr sz="2650" spc="10" dirty="0">
                <a:solidFill>
                  <a:srgbClr val="EA5458"/>
                </a:solidFill>
                <a:latin typeface="Lucida Sans Unicode"/>
                <a:cs typeface="Lucida Sans Unicode"/>
              </a:rPr>
              <a:t>e</a:t>
            </a:r>
            <a:r>
              <a:rPr sz="2650" spc="-90" dirty="0">
                <a:solidFill>
                  <a:srgbClr val="EA5458"/>
                </a:solidFill>
                <a:latin typeface="Lucida Sans Unicode"/>
                <a:cs typeface="Lucida Sans Unicode"/>
              </a:rPr>
              <a:t>s</a:t>
            </a:r>
            <a:r>
              <a:rPr sz="2650" spc="-130" dirty="0">
                <a:solidFill>
                  <a:srgbClr val="EA5458"/>
                </a:solidFill>
                <a:latin typeface="Lucida Sans Unicode"/>
                <a:cs typeface="Lucida Sans Unicode"/>
              </a:rPr>
              <a:t>.</a:t>
            </a:r>
            <a:endParaRPr sz="2650">
              <a:latin typeface="Lucida Sans Unicode"/>
              <a:cs typeface="Lucida Sans Unicode"/>
            </a:endParaRPr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5"/>
          </p:nvPr>
        </p:nvSpPr>
        <p:spPr/>
        <p:txBody>
          <a:bodyPr/>
          <a:lstStyle/>
          <a:p>
            <a:r>
              <a:rPr lang="en-US" smtClean="0"/>
              <a:t>DLL,BDU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362</Words>
  <Application>Microsoft Office PowerPoint</Application>
  <PresentationFormat>Custom</PresentationFormat>
  <Paragraphs>32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Introduction to Labor  Regulations</vt:lpstr>
      <vt:lpstr>Major Labor Acts Overview</vt:lpstr>
      <vt:lpstr>Safety Regulations Under OSHA</vt:lpstr>
      <vt:lpstr>Welfare Regulations  Under FLSA</vt:lpstr>
      <vt:lpstr>Case Law Impact on  Regulations</vt:lpstr>
      <vt:lpstr>Conclusion and Future Directions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DLL</cp:lastModifiedBy>
  <cp:revision>2</cp:revision>
  <dcterms:created xsi:type="dcterms:W3CDTF">2024-12-06T10:21:26Z</dcterms:created>
  <dcterms:modified xsi:type="dcterms:W3CDTF">2024-12-05T20:54:12Z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2024-12-06T00:00:00Z</vt:filetime>
  </property>
  <property fmtid="{D5CDD505-2E9C-101B-9397-08002B2CF9AE}" pid="3" name="Creator">
    <vt:lpwstr>Chromium</vt:lpwstr>
  </property>
  <property fmtid="{D5CDD505-2E9C-101B-9397-08002B2CF9AE}" pid="4" name="LastSaved">
    <vt:filetime>2024-12-06T00:00:00Z</vt:filetime>
  </property>
</Properties>
</file>