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D6A00-DC1B-44D5-A5F8-FF332B76AAA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B524-F545-48E4-B598-B3EB044C68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783C-07E0-47D4-825D-FB8924F7FE3C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2624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D6D0-00B2-4FE8-83A7-7B8EDE275BD9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2624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85A3-B242-4FC6-9B7B-90EF4F008191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146779" y="8957513"/>
            <a:ext cx="1141730" cy="1329690"/>
          </a:xfrm>
          <a:custGeom>
            <a:avLst/>
            <a:gdLst/>
            <a:ahLst/>
            <a:cxnLst/>
            <a:rect l="l" t="t" r="r" b="b"/>
            <a:pathLst>
              <a:path w="1141730" h="1329690">
                <a:moveTo>
                  <a:pt x="1037463" y="0"/>
                </a:moveTo>
                <a:lnTo>
                  <a:pt x="983488" y="1447"/>
                </a:lnTo>
                <a:lnTo>
                  <a:pt x="928751" y="5765"/>
                </a:lnTo>
                <a:lnTo>
                  <a:pt x="875538" y="12966"/>
                </a:lnTo>
                <a:lnTo>
                  <a:pt x="822198" y="23050"/>
                </a:lnTo>
                <a:lnTo>
                  <a:pt x="768985" y="35280"/>
                </a:lnTo>
                <a:lnTo>
                  <a:pt x="717169" y="51130"/>
                </a:lnTo>
                <a:lnTo>
                  <a:pt x="665988" y="69126"/>
                </a:lnTo>
                <a:lnTo>
                  <a:pt x="615569" y="89999"/>
                </a:lnTo>
                <a:lnTo>
                  <a:pt x="566674" y="113037"/>
                </a:lnTo>
                <a:lnTo>
                  <a:pt x="519176" y="138959"/>
                </a:lnTo>
                <a:lnTo>
                  <a:pt x="473075" y="167756"/>
                </a:lnTo>
                <a:lnTo>
                  <a:pt x="428371" y="197994"/>
                </a:lnTo>
                <a:lnTo>
                  <a:pt x="385191" y="231113"/>
                </a:lnTo>
                <a:lnTo>
                  <a:pt x="343408" y="266395"/>
                </a:lnTo>
                <a:lnTo>
                  <a:pt x="304546" y="303830"/>
                </a:lnTo>
                <a:lnTo>
                  <a:pt x="267081" y="343429"/>
                </a:lnTo>
                <a:lnTo>
                  <a:pt x="231902" y="384465"/>
                </a:lnTo>
                <a:lnTo>
                  <a:pt x="198755" y="427666"/>
                </a:lnTo>
                <a:lnTo>
                  <a:pt x="167767" y="472304"/>
                </a:lnTo>
                <a:lnTo>
                  <a:pt x="139700" y="518380"/>
                </a:lnTo>
                <a:lnTo>
                  <a:pt x="113792" y="566621"/>
                </a:lnTo>
                <a:lnTo>
                  <a:pt x="90043" y="615576"/>
                </a:lnTo>
                <a:lnTo>
                  <a:pt x="69850" y="665255"/>
                </a:lnTo>
                <a:lnTo>
                  <a:pt x="51181" y="716372"/>
                </a:lnTo>
                <a:lnTo>
                  <a:pt x="36068" y="768209"/>
                </a:lnTo>
                <a:lnTo>
                  <a:pt x="23114" y="821489"/>
                </a:lnTo>
                <a:lnTo>
                  <a:pt x="13716" y="874765"/>
                </a:lnTo>
                <a:lnTo>
                  <a:pt x="6477" y="928764"/>
                </a:lnTo>
                <a:lnTo>
                  <a:pt x="2159" y="982760"/>
                </a:lnTo>
                <a:lnTo>
                  <a:pt x="762" y="1036759"/>
                </a:lnTo>
                <a:lnTo>
                  <a:pt x="0" y="1036759"/>
                </a:lnTo>
                <a:lnTo>
                  <a:pt x="1397" y="1090754"/>
                </a:lnTo>
                <a:lnTo>
                  <a:pt x="5715" y="1144753"/>
                </a:lnTo>
                <a:lnTo>
                  <a:pt x="12954" y="1198749"/>
                </a:lnTo>
                <a:lnTo>
                  <a:pt x="23114" y="1252029"/>
                </a:lnTo>
                <a:lnTo>
                  <a:pt x="35306" y="1305305"/>
                </a:lnTo>
                <a:lnTo>
                  <a:pt x="1141160" y="1329484"/>
                </a:lnTo>
                <a:lnTo>
                  <a:pt x="1141160" y="5369"/>
                </a:lnTo>
                <a:lnTo>
                  <a:pt x="1091565" y="1447"/>
                </a:lnTo>
                <a:lnTo>
                  <a:pt x="1037463" y="0"/>
                </a:lnTo>
                <a:close/>
              </a:path>
            </a:pathLst>
          </a:custGeom>
          <a:solidFill>
            <a:srgbClr val="4A86E8">
              <a:alpha val="270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146822" y="8957521"/>
            <a:ext cx="1141730" cy="1329690"/>
          </a:xfrm>
          <a:custGeom>
            <a:avLst/>
            <a:gdLst/>
            <a:ahLst/>
            <a:cxnLst/>
            <a:rect l="l" t="t" r="r" b="b"/>
            <a:pathLst>
              <a:path w="1141730" h="1329690">
                <a:moveTo>
                  <a:pt x="762" y="1036751"/>
                </a:moveTo>
                <a:lnTo>
                  <a:pt x="2159" y="982751"/>
                </a:lnTo>
                <a:lnTo>
                  <a:pt x="6477" y="928756"/>
                </a:lnTo>
                <a:lnTo>
                  <a:pt x="13716" y="874756"/>
                </a:lnTo>
                <a:lnTo>
                  <a:pt x="23114" y="821481"/>
                </a:lnTo>
                <a:lnTo>
                  <a:pt x="36068" y="768201"/>
                </a:lnTo>
                <a:lnTo>
                  <a:pt x="51181" y="716364"/>
                </a:lnTo>
                <a:lnTo>
                  <a:pt x="69850" y="665247"/>
                </a:lnTo>
                <a:lnTo>
                  <a:pt x="90043" y="615567"/>
                </a:lnTo>
                <a:lnTo>
                  <a:pt x="113793" y="566613"/>
                </a:lnTo>
                <a:lnTo>
                  <a:pt x="139701" y="518374"/>
                </a:lnTo>
                <a:lnTo>
                  <a:pt x="167768" y="472296"/>
                </a:lnTo>
                <a:lnTo>
                  <a:pt x="198756" y="427658"/>
                </a:lnTo>
                <a:lnTo>
                  <a:pt x="231904" y="384458"/>
                </a:lnTo>
                <a:lnTo>
                  <a:pt x="267210" y="343421"/>
                </a:lnTo>
                <a:lnTo>
                  <a:pt x="304549" y="303822"/>
                </a:lnTo>
                <a:lnTo>
                  <a:pt x="343538" y="266387"/>
                </a:lnTo>
                <a:lnTo>
                  <a:pt x="385194" y="231105"/>
                </a:lnTo>
                <a:lnTo>
                  <a:pt x="428375" y="197986"/>
                </a:lnTo>
                <a:lnTo>
                  <a:pt x="473079" y="167749"/>
                </a:lnTo>
                <a:lnTo>
                  <a:pt x="519181" y="138951"/>
                </a:lnTo>
                <a:lnTo>
                  <a:pt x="566679" y="113030"/>
                </a:lnTo>
                <a:lnTo>
                  <a:pt x="615575" y="89991"/>
                </a:lnTo>
                <a:lnTo>
                  <a:pt x="665994" y="69112"/>
                </a:lnTo>
                <a:lnTo>
                  <a:pt x="717176" y="51117"/>
                </a:lnTo>
                <a:lnTo>
                  <a:pt x="768992" y="35280"/>
                </a:lnTo>
                <a:lnTo>
                  <a:pt x="822206" y="23037"/>
                </a:lnTo>
                <a:lnTo>
                  <a:pt x="875546" y="12953"/>
                </a:lnTo>
                <a:lnTo>
                  <a:pt x="928760" y="5753"/>
                </a:lnTo>
                <a:lnTo>
                  <a:pt x="983497" y="1435"/>
                </a:lnTo>
                <a:lnTo>
                  <a:pt x="1037600" y="0"/>
                </a:lnTo>
                <a:lnTo>
                  <a:pt x="1091575" y="1435"/>
                </a:lnTo>
                <a:lnTo>
                  <a:pt x="1141117" y="5343"/>
                </a:lnTo>
              </a:path>
              <a:path w="1141730" h="1329690">
                <a:moveTo>
                  <a:pt x="42711" y="1329476"/>
                </a:moveTo>
                <a:lnTo>
                  <a:pt x="23114" y="1252021"/>
                </a:lnTo>
                <a:lnTo>
                  <a:pt x="12954" y="1198740"/>
                </a:lnTo>
                <a:lnTo>
                  <a:pt x="5842" y="1144746"/>
                </a:lnTo>
                <a:lnTo>
                  <a:pt x="1524" y="1090746"/>
                </a:lnTo>
                <a:lnTo>
                  <a:pt x="0" y="1036751"/>
                </a:lnTo>
                <a:lnTo>
                  <a:pt x="762" y="103675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146822" y="8957521"/>
            <a:ext cx="1141730" cy="1329690"/>
          </a:xfrm>
          <a:custGeom>
            <a:avLst/>
            <a:gdLst/>
            <a:ahLst/>
            <a:cxnLst/>
            <a:rect l="l" t="t" r="r" b="b"/>
            <a:pathLst>
              <a:path w="1141730" h="1329690">
                <a:moveTo>
                  <a:pt x="762" y="1036751"/>
                </a:moveTo>
                <a:lnTo>
                  <a:pt x="2159" y="982751"/>
                </a:lnTo>
                <a:lnTo>
                  <a:pt x="6477" y="928756"/>
                </a:lnTo>
                <a:lnTo>
                  <a:pt x="13716" y="874756"/>
                </a:lnTo>
                <a:lnTo>
                  <a:pt x="23114" y="821481"/>
                </a:lnTo>
                <a:lnTo>
                  <a:pt x="36068" y="768201"/>
                </a:lnTo>
                <a:lnTo>
                  <a:pt x="51181" y="716364"/>
                </a:lnTo>
                <a:lnTo>
                  <a:pt x="69850" y="665247"/>
                </a:lnTo>
                <a:lnTo>
                  <a:pt x="90043" y="615567"/>
                </a:lnTo>
                <a:lnTo>
                  <a:pt x="113793" y="566613"/>
                </a:lnTo>
                <a:lnTo>
                  <a:pt x="139701" y="518374"/>
                </a:lnTo>
                <a:lnTo>
                  <a:pt x="167768" y="472296"/>
                </a:lnTo>
                <a:lnTo>
                  <a:pt x="198756" y="427658"/>
                </a:lnTo>
                <a:lnTo>
                  <a:pt x="231904" y="384458"/>
                </a:lnTo>
                <a:lnTo>
                  <a:pt x="267210" y="343421"/>
                </a:lnTo>
                <a:lnTo>
                  <a:pt x="304549" y="303822"/>
                </a:lnTo>
                <a:lnTo>
                  <a:pt x="343538" y="266387"/>
                </a:lnTo>
                <a:lnTo>
                  <a:pt x="385194" y="231105"/>
                </a:lnTo>
                <a:lnTo>
                  <a:pt x="428375" y="197986"/>
                </a:lnTo>
                <a:lnTo>
                  <a:pt x="473079" y="167749"/>
                </a:lnTo>
                <a:lnTo>
                  <a:pt x="519181" y="138951"/>
                </a:lnTo>
                <a:lnTo>
                  <a:pt x="566679" y="113030"/>
                </a:lnTo>
                <a:lnTo>
                  <a:pt x="615575" y="89991"/>
                </a:lnTo>
                <a:lnTo>
                  <a:pt x="665994" y="69112"/>
                </a:lnTo>
                <a:lnTo>
                  <a:pt x="717176" y="51117"/>
                </a:lnTo>
                <a:lnTo>
                  <a:pt x="768992" y="35280"/>
                </a:lnTo>
                <a:lnTo>
                  <a:pt x="822206" y="23037"/>
                </a:lnTo>
                <a:lnTo>
                  <a:pt x="875546" y="12953"/>
                </a:lnTo>
                <a:lnTo>
                  <a:pt x="928760" y="5753"/>
                </a:lnTo>
                <a:lnTo>
                  <a:pt x="983497" y="1435"/>
                </a:lnTo>
                <a:lnTo>
                  <a:pt x="1037600" y="0"/>
                </a:lnTo>
                <a:lnTo>
                  <a:pt x="1091575" y="1435"/>
                </a:lnTo>
                <a:lnTo>
                  <a:pt x="1141117" y="5343"/>
                </a:lnTo>
              </a:path>
              <a:path w="1141730" h="1329690">
                <a:moveTo>
                  <a:pt x="42711" y="1329476"/>
                </a:moveTo>
                <a:lnTo>
                  <a:pt x="23114" y="1252021"/>
                </a:lnTo>
                <a:lnTo>
                  <a:pt x="12954" y="1198740"/>
                </a:lnTo>
                <a:lnTo>
                  <a:pt x="5842" y="1144746"/>
                </a:lnTo>
                <a:lnTo>
                  <a:pt x="1524" y="1090746"/>
                </a:lnTo>
                <a:lnTo>
                  <a:pt x="0" y="1036751"/>
                </a:lnTo>
                <a:lnTo>
                  <a:pt x="762" y="1036751"/>
                </a:lnTo>
              </a:path>
            </a:pathLst>
          </a:custGeom>
          <a:ln w="18719">
            <a:solidFill>
              <a:srgbClr val="4A86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2624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6DB4-C3E7-481D-A0C6-E239E2E821A8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EE970-E003-4213-82FC-B730428D9450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4181" y="2723813"/>
            <a:ext cx="6152337" cy="837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2624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2490-C121-4DFC-A2B9-4A1A21BEC70F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9359" y="0"/>
            <a:ext cx="5782310" cy="5858510"/>
            <a:chOff x="-9359" y="0"/>
            <a:chExt cx="5782310" cy="585851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763260" cy="5839460"/>
            </a:xfrm>
            <a:custGeom>
              <a:avLst/>
              <a:gdLst/>
              <a:ahLst/>
              <a:cxnLst/>
              <a:rect l="l" t="t" r="r" b="b"/>
              <a:pathLst>
                <a:path w="5763260" h="5839460">
                  <a:moveTo>
                    <a:pt x="5762996" y="0"/>
                  </a:moveTo>
                  <a:lnTo>
                    <a:pt x="5730379" y="149376"/>
                  </a:lnTo>
                  <a:lnTo>
                    <a:pt x="5684291" y="335863"/>
                  </a:lnTo>
                  <a:lnTo>
                    <a:pt x="5633897" y="521613"/>
                  </a:lnTo>
                  <a:lnTo>
                    <a:pt x="5579173" y="705928"/>
                  </a:lnTo>
                  <a:lnTo>
                    <a:pt x="5518696" y="888808"/>
                  </a:lnTo>
                  <a:lnTo>
                    <a:pt x="5454624" y="1069529"/>
                  </a:lnTo>
                  <a:lnTo>
                    <a:pt x="5385498" y="1249526"/>
                  </a:lnTo>
                  <a:lnTo>
                    <a:pt x="5312054" y="1426653"/>
                  </a:lnTo>
                  <a:lnTo>
                    <a:pt x="5233581" y="1603044"/>
                  </a:lnTo>
                  <a:lnTo>
                    <a:pt x="5151501" y="1776564"/>
                  </a:lnTo>
                  <a:lnTo>
                    <a:pt x="5064379" y="1947925"/>
                  </a:lnTo>
                  <a:lnTo>
                    <a:pt x="4972939" y="2117127"/>
                  </a:lnTo>
                  <a:lnTo>
                    <a:pt x="4877904" y="2284157"/>
                  </a:lnTo>
                  <a:lnTo>
                    <a:pt x="4777828" y="2449041"/>
                  </a:lnTo>
                  <a:lnTo>
                    <a:pt x="4674146" y="2610319"/>
                  </a:lnTo>
                  <a:lnTo>
                    <a:pt x="4566869" y="2770161"/>
                  </a:lnTo>
                  <a:lnTo>
                    <a:pt x="4454550" y="2926396"/>
                  </a:lnTo>
                  <a:lnTo>
                    <a:pt x="4338624" y="3079762"/>
                  </a:lnTo>
                  <a:lnTo>
                    <a:pt x="4219105" y="3230231"/>
                  </a:lnTo>
                  <a:lnTo>
                    <a:pt x="4095991" y="3377831"/>
                  </a:lnTo>
                  <a:lnTo>
                    <a:pt x="3968546" y="3522547"/>
                  </a:lnTo>
                  <a:lnTo>
                    <a:pt x="3838232" y="3662946"/>
                  </a:lnTo>
                  <a:lnTo>
                    <a:pt x="3703586" y="3801185"/>
                  </a:lnTo>
                  <a:lnTo>
                    <a:pt x="3566071" y="3935107"/>
                  </a:lnTo>
                  <a:lnTo>
                    <a:pt x="3424948" y="4066145"/>
                  </a:lnTo>
                  <a:lnTo>
                    <a:pt x="3280956" y="4192866"/>
                  </a:lnTo>
                  <a:lnTo>
                    <a:pt x="3133356" y="4316703"/>
                  </a:lnTo>
                  <a:lnTo>
                    <a:pt x="2982874" y="4436223"/>
                  </a:lnTo>
                  <a:lnTo>
                    <a:pt x="2829509" y="4552149"/>
                  </a:lnTo>
                  <a:lnTo>
                    <a:pt x="2672562" y="4663744"/>
                  </a:lnTo>
                  <a:lnTo>
                    <a:pt x="2513444" y="4771744"/>
                  </a:lnTo>
                  <a:lnTo>
                    <a:pt x="2351443" y="4875427"/>
                  </a:lnTo>
                  <a:lnTo>
                    <a:pt x="2187282" y="4974779"/>
                  </a:lnTo>
                  <a:lnTo>
                    <a:pt x="2020239" y="5070537"/>
                  </a:lnTo>
                  <a:lnTo>
                    <a:pt x="1851050" y="5161977"/>
                  </a:lnTo>
                  <a:lnTo>
                    <a:pt x="1679689" y="5248375"/>
                  </a:lnTo>
                  <a:lnTo>
                    <a:pt x="1505445" y="5331179"/>
                  </a:lnTo>
                  <a:lnTo>
                    <a:pt x="1329766" y="5408942"/>
                  </a:lnTo>
                  <a:lnTo>
                    <a:pt x="1152649" y="5483097"/>
                  </a:lnTo>
                  <a:lnTo>
                    <a:pt x="972651" y="5551499"/>
                  </a:lnTo>
                  <a:lnTo>
                    <a:pt x="791928" y="5616294"/>
                  </a:lnTo>
                  <a:lnTo>
                    <a:pt x="609053" y="5676061"/>
                  </a:lnTo>
                  <a:lnTo>
                    <a:pt x="424736" y="5731496"/>
                  </a:lnTo>
                  <a:lnTo>
                    <a:pt x="238973" y="5781890"/>
                  </a:lnTo>
                  <a:lnTo>
                    <a:pt x="52496" y="5827978"/>
                  </a:lnTo>
                  <a:lnTo>
                    <a:pt x="0" y="5839441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878455" cy="2940685"/>
            </a:xfrm>
            <a:custGeom>
              <a:avLst/>
              <a:gdLst/>
              <a:ahLst/>
              <a:cxnLst/>
              <a:rect l="l" t="t" r="r" b="b"/>
              <a:pathLst>
                <a:path w="2878455" h="2940685">
                  <a:moveTo>
                    <a:pt x="2877884" y="0"/>
                  </a:moveTo>
                  <a:lnTo>
                    <a:pt x="0" y="0"/>
                  </a:lnTo>
                  <a:lnTo>
                    <a:pt x="0" y="2940681"/>
                  </a:lnTo>
                  <a:lnTo>
                    <a:pt x="119454" y="2895434"/>
                  </a:lnTo>
                  <a:lnTo>
                    <a:pt x="231775" y="2848634"/>
                  </a:lnTo>
                  <a:lnTo>
                    <a:pt x="342652" y="2798952"/>
                  </a:lnTo>
                  <a:lnTo>
                    <a:pt x="452814" y="2747110"/>
                  </a:lnTo>
                  <a:lnTo>
                    <a:pt x="561533" y="2691675"/>
                  </a:lnTo>
                  <a:lnTo>
                    <a:pt x="668813" y="2634080"/>
                  </a:lnTo>
                  <a:lnTo>
                    <a:pt x="773931" y="2573603"/>
                  </a:lnTo>
                  <a:lnTo>
                    <a:pt x="878329" y="2510967"/>
                  </a:lnTo>
                  <a:lnTo>
                    <a:pt x="980569" y="2445447"/>
                  </a:lnTo>
                  <a:lnTo>
                    <a:pt x="1081370" y="2377045"/>
                  </a:lnTo>
                  <a:lnTo>
                    <a:pt x="1180009" y="2305760"/>
                  </a:lnTo>
                  <a:lnTo>
                    <a:pt x="1277213" y="2233040"/>
                  </a:lnTo>
                  <a:lnTo>
                    <a:pt x="1372971" y="2157449"/>
                  </a:lnTo>
                  <a:lnTo>
                    <a:pt x="1465846" y="2078963"/>
                  </a:lnTo>
                  <a:lnTo>
                    <a:pt x="1557286" y="1998318"/>
                  </a:lnTo>
                  <a:lnTo>
                    <a:pt x="1646567" y="1915527"/>
                  </a:lnTo>
                  <a:lnTo>
                    <a:pt x="1733689" y="1830564"/>
                  </a:lnTo>
                  <a:lnTo>
                    <a:pt x="1818640" y="1743442"/>
                  </a:lnTo>
                  <a:lnTo>
                    <a:pt x="1901444" y="1654161"/>
                  </a:lnTo>
                  <a:lnTo>
                    <a:pt x="1982089" y="1563445"/>
                  </a:lnTo>
                  <a:lnTo>
                    <a:pt x="2059838" y="1469846"/>
                  </a:lnTo>
                  <a:lnTo>
                    <a:pt x="2135441" y="1374812"/>
                  </a:lnTo>
                  <a:lnTo>
                    <a:pt x="2208885" y="1277606"/>
                  </a:lnTo>
                  <a:lnTo>
                    <a:pt x="2279446" y="1178254"/>
                  </a:lnTo>
                  <a:lnTo>
                    <a:pt x="2347836" y="1077454"/>
                  </a:lnTo>
                  <a:lnTo>
                    <a:pt x="2413368" y="975206"/>
                  </a:lnTo>
                  <a:lnTo>
                    <a:pt x="2476715" y="870812"/>
                  </a:lnTo>
                  <a:lnTo>
                    <a:pt x="2537193" y="765695"/>
                  </a:lnTo>
                  <a:lnTo>
                    <a:pt x="2594800" y="658418"/>
                  </a:lnTo>
                  <a:lnTo>
                    <a:pt x="2649512" y="549693"/>
                  </a:lnTo>
                  <a:lnTo>
                    <a:pt x="2702077" y="439533"/>
                  </a:lnTo>
                  <a:lnTo>
                    <a:pt x="2751035" y="328649"/>
                  </a:lnTo>
                  <a:lnTo>
                    <a:pt x="2797835" y="216331"/>
                  </a:lnTo>
                  <a:lnTo>
                    <a:pt x="2841764" y="102577"/>
                  </a:lnTo>
                  <a:lnTo>
                    <a:pt x="2877884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878455" cy="2940685"/>
            </a:xfrm>
            <a:custGeom>
              <a:avLst/>
              <a:gdLst/>
              <a:ahLst/>
              <a:cxnLst/>
              <a:rect l="l" t="t" r="r" b="b"/>
              <a:pathLst>
                <a:path w="2878455" h="2940685">
                  <a:moveTo>
                    <a:pt x="2877884" y="0"/>
                  </a:moveTo>
                  <a:lnTo>
                    <a:pt x="2841764" y="102577"/>
                  </a:lnTo>
                  <a:lnTo>
                    <a:pt x="2797835" y="216331"/>
                  </a:lnTo>
                  <a:lnTo>
                    <a:pt x="2751035" y="328649"/>
                  </a:lnTo>
                  <a:lnTo>
                    <a:pt x="2702077" y="439533"/>
                  </a:lnTo>
                  <a:lnTo>
                    <a:pt x="2649512" y="549693"/>
                  </a:lnTo>
                  <a:lnTo>
                    <a:pt x="2594800" y="658418"/>
                  </a:lnTo>
                  <a:lnTo>
                    <a:pt x="2537193" y="765695"/>
                  </a:lnTo>
                  <a:lnTo>
                    <a:pt x="2476715" y="870812"/>
                  </a:lnTo>
                  <a:lnTo>
                    <a:pt x="2413368" y="975206"/>
                  </a:lnTo>
                  <a:lnTo>
                    <a:pt x="2347836" y="1077454"/>
                  </a:lnTo>
                  <a:lnTo>
                    <a:pt x="2279446" y="1178254"/>
                  </a:lnTo>
                  <a:lnTo>
                    <a:pt x="2208885" y="1277606"/>
                  </a:lnTo>
                  <a:lnTo>
                    <a:pt x="2135441" y="1374812"/>
                  </a:lnTo>
                  <a:lnTo>
                    <a:pt x="2059838" y="1469846"/>
                  </a:lnTo>
                  <a:lnTo>
                    <a:pt x="1982089" y="1563445"/>
                  </a:lnTo>
                  <a:lnTo>
                    <a:pt x="1901444" y="1654161"/>
                  </a:lnTo>
                  <a:lnTo>
                    <a:pt x="1818640" y="1743442"/>
                  </a:lnTo>
                  <a:lnTo>
                    <a:pt x="1733689" y="1830564"/>
                  </a:lnTo>
                  <a:lnTo>
                    <a:pt x="1646567" y="1915527"/>
                  </a:lnTo>
                  <a:lnTo>
                    <a:pt x="1557286" y="1998318"/>
                  </a:lnTo>
                  <a:lnTo>
                    <a:pt x="1465846" y="2078963"/>
                  </a:lnTo>
                  <a:lnTo>
                    <a:pt x="1372971" y="2157449"/>
                  </a:lnTo>
                  <a:lnTo>
                    <a:pt x="1277213" y="2233040"/>
                  </a:lnTo>
                  <a:lnTo>
                    <a:pt x="1180009" y="2305760"/>
                  </a:lnTo>
                  <a:lnTo>
                    <a:pt x="1081370" y="2377045"/>
                  </a:lnTo>
                  <a:lnTo>
                    <a:pt x="980569" y="2445447"/>
                  </a:lnTo>
                  <a:lnTo>
                    <a:pt x="878329" y="2510967"/>
                  </a:lnTo>
                  <a:lnTo>
                    <a:pt x="773931" y="2573603"/>
                  </a:lnTo>
                  <a:lnTo>
                    <a:pt x="668813" y="2634080"/>
                  </a:lnTo>
                  <a:lnTo>
                    <a:pt x="561533" y="2691675"/>
                  </a:lnTo>
                  <a:lnTo>
                    <a:pt x="452814" y="2747110"/>
                  </a:lnTo>
                  <a:lnTo>
                    <a:pt x="342652" y="2798952"/>
                  </a:lnTo>
                  <a:lnTo>
                    <a:pt x="231775" y="2848634"/>
                  </a:lnTo>
                  <a:lnTo>
                    <a:pt x="119454" y="2895434"/>
                  </a:lnTo>
                  <a:lnTo>
                    <a:pt x="5695" y="2938639"/>
                  </a:lnTo>
                  <a:lnTo>
                    <a:pt x="0" y="294068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878455" cy="2940685"/>
            </a:xfrm>
            <a:custGeom>
              <a:avLst/>
              <a:gdLst/>
              <a:ahLst/>
              <a:cxnLst/>
              <a:rect l="l" t="t" r="r" b="b"/>
              <a:pathLst>
                <a:path w="2878455" h="2940685">
                  <a:moveTo>
                    <a:pt x="2877884" y="0"/>
                  </a:moveTo>
                  <a:lnTo>
                    <a:pt x="2841764" y="102577"/>
                  </a:lnTo>
                  <a:lnTo>
                    <a:pt x="2797835" y="216331"/>
                  </a:lnTo>
                  <a:lnTo>
                    <a:pt x="2751035" y="328649"/>
                  </a:lnTo>
                  <a:lnTo>
                    <a:pt x="2702077" y="439533"/>
                  </a:lnTo>
                  <a:lnTo>
                    <a:pt x="2649512" y="549693"/>
                  </a:lnTo>
                  <a:lnTo>
                    <a:pt x="2594800" y="658418"/>
                  </a:lnTo>
                  <a:lnTo>
                    <a:pt x="2537193" y="765695"/>
                  </a:lnTo>
                  <a:lnTo>
                    <a:pt x="2476715" y="870812"/>
                  </a:lnTo>
                  <a:lnTo>
                    <a:pt x="2413368" y="975206"/>
                  </a:lnTo>
                  <a:lnTo>
                    <a:pt x="2347836" y="1077454"/>
                  </a:lnTo>
                  <a:lnTo>
                    <a:pt x="2279446" y="1178254"/>
                  </a:lnTo>
                  <a:lnTo>
                    <a:pt x="2208885" y="1277606"/>
                  </a:lnTo>
                  <a:lnTo>
                    <a:pt x="2135441" y="1374812"/>
                  </a:lnTo>
                  <a:lnTo>
                    <a:pt x="2059838" y="1469846"/>
                  </a:lnTo>
                  <a:lnTo>
                    <a:pt x="1982089" y="1563445"/>
                  </a:lnTo>
                  <a:lnTo>
                    <a:pt x="1901444" y="1654161"/>
                  </a:lnTo>
                  <a:lnTo>
                    <a:pt x="1818640" y="1743442"/>
                  </a:lnTo>
                  <a:lnTo>
                    <a:pt x="1733689" y="1830564"/>
                  </a:lnTo>
                  <a:lnTo>
                    <a:pt x="1646567" y="1915527"/>
                  </a:lnTo>
                  <a:lnTo>
                    <a:pt x="1557286" y="1998318"/>
                  </a:lnTo>
                  <a:lnTo>
                    <a:pt x="1465846" y="2078963"/>
                  </a:lnTo>
                  <a:lnTo>
                    <a:pt x="1372971" y="2157449"/>
                  </a:lnTo>
                  <a:lnTo>
                    <a:pt x="1277213" y="2233040"/>
                  </a:lnTo>
                  <a:lnTo>
                    <a:pt x="1180009" y="2305760"/>
                  </a:lnTo>
                  <a:lnTo>
                    <a:pt x="1081370" y="2377045"/>
                  </a:lnTo>
                  <a:lnTo>
                    <a:pt x="980569" y="2445447"/>
                  </a:lnTo>
                  <a:lnTo>
                    <a:pt x="878329" y="2510967"/>
                  </a:lnTo>
                  <a:lnTo>
                    <a:pt x="773931" y="2573603"/>
                  </a:lnTo>
                  <a:lnTo>
                    <a:pt x="668813" y="2634080"/>
                  </a:lnTo>
                  <a:lnTo>
                    <a:pt x="561533" y="2691675"/>
                  </a:lnTo>
                  <a:lnTo>
                    <a:pt x="452814" y="2747110"/>
                  </a:lnTo>
                  <a:lnTo>
                    <a:pt x="342652" y="2798952"/>
                  </a:lnTo>
                  <a:lnTo>
                    <a:pt x="231775" y="2848634"/>
                  </a:lnTo>
                  <a:lnTo>
                    <a:pt x="119454" y="2895434"/>
                  </a:lnTo>
                  <a:lnTo>
                    <a:pt x="5695" y="2938639"/>
                  </a:lnTo>
                  <a:lnTo>
                    <a:pt x="0" y="2940681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7150" y="4768850"/>
            <a:ext cx="6705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labour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laws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22HRM3CC13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2950" y="583565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Basic concept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91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257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40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8941" y="2344534"/>
            <a:ext cx="966152" cy="1986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175109" y="2344534"/>
            <a:ext cx="794385" cy="199390"/>
          </a:xfrm>
          <a:custGeom>
            <a:avLst/>
            <a:gdLst/>
            <a:ahLst/>
            <a:cxnLst/>
            <a:rect l="l" t="t" r="r" b="b"/>
            <a:pathLst>
              <a:path w="794384" h="199389">
                <a:moveTo>
                  <a:pt x="21894" y="0"/>
                </a:moveTo>
                <a:lnTo>
                  <a:pt x="0" y="0"/>
                </a:lnTo>
                <a:lnTo>
                  <a:pt x="0" y="28282"/>
                </a:lnTo>
                <a:lnTo>
                  <a:pt x="21894" y="28282"/>
                </a:lnTo>
                <a:lnTo>
                  <a:pt x="21894" y="0"/>
                </a:lnTo>
                <a:close/>
              </a:path>
              <a:path w="794384" h="199389">
                <a:moveTo>
                  <a:pt x="21894" y="41744"/>
                </a:moveTo>
                <a:lnTo>
                  <a:pt x="0" y="41744"/>
                </a:lnTo>
                <a:lnTo>
                  <a:pt x="0" y="154101"/>
                </a:lnTo>
                <a:lnTo>
                  <a:pt x="21894" y="154101"/>
                </a:lnTo>
                <a:lnTo>
                  <a:pt x="21894" y="41744"/>
                </a:lnTo>
                <a:close/>
              </a:path>
              <a:path w="794384" h="199389">
                <a:moveTo>
                  <a:pt x="64223" y="41744"/>
                </a:moveTo>
                <a:lnTo>
                  <a:pt x="43535" y="41744"/>
                </a:lnTo>
                <a:lnTo>
                  <a:pt x="43535" y="154101"/>
                </a:lnTo>
                <a:lnTo>
                  <a:pt x="65443" y="154101"/>
                </a:lnTo>
                <a:lnTo>
                  <a:pt x="65443" y="86855"/>
                </a:lnTo>
                <a:lnTo>
                  <a:pt x="66865" y="82067"/>
                </a:lnTo>
                <a:lnTo>
                  <a:pt x="94551" y="60617"/>
                </a:lnTo>
                <a:lnTo>
                  <a:pt x="135345" y="60617"/>
                </a:lnTo>
                <a:lnTo>
                  <a:pt x="134767" y="59067"/>
                </a:lnTo>
                <a:lnTo>
                  <a:pt x="62496" y="59067"/>
                </a:lnTo>
                <a:lnTo>
                  <a:pt x="64223" y="41744"/>
                </a:lnTo>
                <a:close/>
              </a:path>
              <a:path w="794384" h="199389">
                <a:moveTo>
                  <a:pt x="135345" y="60617"/>
                </a:moveTo>
                <a:lnTo>
                  <a:pt x="105435" y="60617"/>
                </a:lnTo>
                <a:lnTo>
                  <a:pt x="110020" y="62953"/>
                </a:lnTo>
                <a:lnTo>
                  <a:pt x="115976" y="72326"/>
                </a:lnTo>
                <a:lnTo>
                  <a:pt x="117475" y="80391"/>
                </a:lnTo>
                <a:lnTo>
                  <a:pt x="117475" y="154101"/>
                </a:lnTo>
                <a:lnTo>
                  <a:pt x="139319" y="154101"/>
                </a:lnTo>
                <a:lnTo>
                  <a:pt x="139319" y="81991"/>
                </a:lnTo>
                <a:lnTo>
                  <a:pt x="138747" y="75526"/>
                </a:lnTo>
                <a:lnTo>
                  <a:pt x="137604" y="69634"/>
                </a:lnTo>
                <a:lnTo>
                  <a:pt x="136499" y="63715"/>
                </a:lnTo>
                <a:lnTo>
                  <a:pt x="135345" y="60617"/>
                </a:lnTo>
                <a:close/>
              </a:path>
              <a:path w="794384" h="199389">
                <a:moveTo>
                  <a:pt x="110604" y="39941"/>
                </a:moveTo>
                <a:lnTo>
                  <a:pt x="97599" y="39941"/>
                </a:lnTo>
                <a:lnTo>
                  <a:pt x="91211" y="41097"/>
                </a:lnTo>
                <a:lnTo>
                  <a:pt x="62496" y="59067"/>
                </a:lnTo>
                <a:lnTo>
                  <a:pt x="134767" y="59067"/>
                </a:lnTo>
                <a:lnTo>
                  <a:pt x="134569" y="58534"/>
                </a:lnTo>
                <a:lnTo>
                  <a:pt x="131800" y="54076"/>
                </a:lnTo>
                <a:lnTo>
                  <a:pt x="129082" y="49593"/>
                </a:lnTo>
                <a:lnTo>
                  <a:pt x="125387" y="46113"/>
                </a:lnTo>
                <a:lnTo>
                  <a:pt x="116116" y="41173"/>
                </a:lnTo>
                <a:lnTo>
                  <a:pt x="110604" y="39941"/>
                </a:lnTo>
                <a:close/>
              </a:path>
              <a:path w="794384" h="199389">
                <a:moveTo>
                  <a:pt x="272999" y="39941"/>
                </a:moveTo>
                <a:lnTo>
                  <a:pt x="232700" y="57021"/>
                </a:lnTo>
                <a:lnTo>
                  <a:pt x="216939" y="97434"/>
                </a:lnTo>
                <a:lnTo>
                  <a:pt x="216928" y="105600"/>
                </a:lnTo>
                <a:lnTo>
                  <a:pt x="218313" y="113093"/>
                </a:lnTo>
                <a:lnTo>
                  <a:pt x="243827" y="148374"/>
                </a:lnTo>
                <a:lnTo>
                  <a:pt x="265137" y="156095"/>
                </a:lnTo>
                <a:lnTo>
                  <a:pt x="280479" y="156095"/>
                </a:lnTo>
                <a:lnTo>
                  <a:pt x="315404" y="138010"/>
                </a:lnTo>
                <a:lnTo>
                  <a:pt x="315789" y="137426"/>
                </a:lnTo>
                <a:lnTo>
                  <a:pt x="267906" y="137426"/>
                </a:lnTo>
                <a:lnTo>
                  <a:pt x="262424" y="135890"/>
                </a:lnTo>
                <a:lnTo>
                  <a:pt x="239801" y="106946"/>
                </a:lnTo>
                <a:lnTo>
                  <a:pt x="327520" y="106946"/>
                </a:lnTo>
                <a:lnTo>
                  <a:pt x="328269" y="103987"/>
                </a:lnTo>
                <a:lnTo>
                  <a:pt x="328650" y="101930"/>
                </a:lnTo>
                <a:lnTo>
                  <a:pt x="328650" y="97434"/>
                </a:lnTo>
                <a:lnTo>
                  <a:pt x="328205" y="89854"/>
                </a:lnTo>
                <a:lnTo>
                  <a:pt x="328029" y="88900"/>
                </a:lnTo>
                <a:lnTo>
                  <a:pt x="239306" y="88900"/>
                </a:lnTo>
                <a:lnTo>
                  <a:pt x="239572" y="85064"/>
                </a:lnTo>
                <a:lnTo>
                  <a:pt x="267157" y="58813"/>
                </a:lnTo>
                <a:lnTo>
                  <a:pt x="314439" y="58813"/>
                </a:lnTo>
                <a:lnTo>
                  <a:pt x="313115" y="57189"/>
                </a:lnTo>
                <a:lnTo>
                  <a:pt x="281033" y="40441"/>
                </a:lnTo>
                <a:lnTo>
                  <a:pt x="272999" y="39941"/>
                </a:lnTo>
                <a:close/>
              </a:path>
              <a:path w="794384" h="199389">
                <a:moveTo>
                  <a:pt x="185267" y="60807"/>
                </a:moveTo>
                <a:lnTo>
                  <a:pt x="163372" y="60807"/>
                </a:lnTo>
                <a:lnTo>
                  <a:pt x="163372" y="136410"/>
                </a:lnTo>
                <a:lnTo>
                  <a:pt x="185051" y="155321"/>
                </a:lnTo>
                <a:lnTo>
                  <a:pt x="193611" y="155321"/>
                </a:lnTo>
                <a:lnTo>
                  <a:pt x="197396" y="154876"/>
                </a:lnTo>
                <a:lnTo>
                  <a:pt x="204355" y="153098"/>
                </a:lnTo>
                <a:lnTo>
                  <a:pt x="207251" y="152095"/>
                </a:lnTo>
                <a:lnTo>
                  <a:pt x="211899" y="149948"/>
                </a:lnTo>
                <a:lnTo>
                  <a:pt x="214782" y="148780"/>
                </a:lnTo>
                <a:lnTo>
                  <a:pt x="218236" y="147510"/>
                </a:lnTo>
                <a:lnTo>
                  <a:pt x="213964" y="134454"/>
                </a:lnTo>
                <a:lnTo>
                  <a:pt x="191465" y="134454"/>
                </a:lnTo>
                <a:lnTo>
                  <a:pt x="189522" y="133845"/>
                </a:lnTo>
                <a:lnTo>
                  <a:pt x="186309" y="131432"/>
                </a:lnTo>
                <a:lnTo>
                  <a:pt x="185432" y="129641"/>
                </a:lnTo>
                <a:lnTo>
                  <a:pt x="185267" y="127228"/>
                </a:lnTo>
                <a:lnTo>
                  <a:pt x="185267" y="60807"/>
                </a:lnTo>
                <a:close/>
              </a:path>
              <a:path w="794384" h="199389">
                <a:moveTo>
                  <a:pt x="303339" y="117868"/>
                </a:moveTo>
                <a:lnTo>
                  <a:pt x="300380" y="124790"/>
                </a:lnTo>
                <a:lnTo>
                  <a:pt x="296214" y="129781"/>
                </a:lnTo>
                <a:lnTo>
                  <a:pt x="285474" y="135902"/>
                </a:lnTo>
                <a:lnTo>
                  <a:pt x="279831" y="137426"/>
                </a:lnTo>
                <a:lnTo>
                  <a:pt x="315789" y="137426"/>
                </a:lnTo>
                <a:lnTo>
                  <a:pt x="319633" y="131597"/>
                </a:lnTo>
                <a:lnTo>
                  <a:pt x="323227" y="123177"/>
                </a:lnTo>
                <a:lnTo>
                  <a:pt x="303339" y="117868"/>
                </a:lnTo>
                <a:close/>
              </a:path>
              <a:path w="794384" h="199389">
                <a:moveTo>
                  <a:pt x="211455" y="126784"/>
                </a:moveTo>
                <a:lnTo>
                  <a:pt x="207975" y="129781"/>
                </a:lnTo>
                <a:lnTo>
                  <a:pt x="204990" y="131762"/>
                </a:lnTo>
                <a:lnTo>
                  <a:pt x="199783" y="133908"/>
                </a:lnTo>
                <a:lnTo>
                  <a:pt x="196888" y="134454"/>
                </a:lnTo>
                <a:lnTo>
                  <a:pt x="213964" y="134454"/>
                </a:lnTo>
                <a:lnTo>
                  <a:pt x="211455" y="126784"/>
                </a:lnTo>
                <a:close/>
              </a:path>
              <a:path w="794384" h="199389">
                <a:moveTo>
                  <a:pt x="314439" y="58813"/>
                </a:moveTo>
                <a:lnTo>
                  <a:pt x="279247" y="58813"/>
                </a:lnTo>
                <a:lnTo>
                  <a:pt x="284797" y="60274"/>
                </a:lnTo>
                <a:lnTo>
                  <a:pt x="294868" y="66103"/>
                </a:lnTo>
                <a:lnTo>
                  <a:pt x="298986" y="70142"/>
                </a:lnTo>
                <a:lnTo>
                  <a:pt x="305308" y="80391"/>
                </a:lnTo>
                <a:lnTo>
                  <a:pt x="307022" y="84937"/>
                </a:lnTo>
                <a:lnTo>
                  <a:pt x="307289" y="88900"/>
                </a:lnTo>
                <a:lnTo>
                  <a:pt x="328029" y="88900"/>
                </a:lnTo>
                <a:lnTo>
                  <a:pt x="326869" y="82583"/>
                </a:lnTo>
                <a:lnTo>
                  <a:pt x="324642" y="75619"/>
                </a:lnTo>
                <a:lnTo>
                  <a:pt x="321525" y="68961"/>
                </a:lnTo>
                <a:lnTo>
                  <a:pt x="317656" y="62760"/>
                </a:lnTo>
                <a:lnTo>
                  <a:pt x="314439" y="58813"/>
                </a:lnTo>
                <a:close/>
              </a:path>
              <a:path w="794384" h="199389">
                <a:moveTo>
                  <a:pt x="209207" y="41744"/>
                </a:moveTo>
                <a:lnTo>
                  <a:pt x="148983" y="41744"/>
                </a:lnTo>
                <a:lnTo>
                  <a:pt x="148983" y="60807"/>
                </a:lnTo>
                <a:lnTo>
                  <a:pt x="209207" y="60807"/>
                </a:lnTo>
                <a:lnTo>
                  <a:pt x="209207" y="41744"/>
                </a:lnTo>
                <a:close/>
              </a:path>
              <a:path w="794384" h="199389">
                <a:moveTo>
                  <a:pt x="185267" y="6591"/>
                </a:moveTo>
                <a:lnTo>
                  <a:pt x="163372" y="6591"/>
                </a:lnTo>
                <a:lnTo>
                  <a:pt x="163372" y="41744"/>
                </a:lnTo>
                <a:lnTo>
                  <a:pt x="185267" y="41744"/>
                </a:lnTo>
                <a:lnTo>
                  <a:pt x="185267" y="6591"/>
                </a:lnTo>
                <a:close/>
              </a:path>
              <a:path w="794384" h="199389">
                <a:moveTo>
                  <a:pt x="362394" y="41744"/>
                </a:moveTo>
                <a:lnTo>
                  <a:pt x="341337" y="41744"/>
                </a:lnTo>
                <a:lnTo>
                  <a:pt x="341337" y="154101"/>
                </a:lnTo>
                <a:lnTo>
                  <a:pt x="363232" y="154101"/>
                </a:lnTo>
                <a:lnTo>
                  <a:pt x="363232" y="85928"/>
                </a:lnTo>
                <a:lnTo>
                  <a:pt x="365607" y="78841"/>
                </a:lnTo>
                <a:lnTo>
                  <a:pt x="401561" y="61937"/>
                </a:lnTo>
                <a:lnTo>
                  <a:pt x="401561" y="57975"/>
                </a:lnTo>
                <a:lnTo>
                  <a:pt x="361175" y="57975"/>
                </a:lnTo>
                <a:lnTo>
                  <a:pt x="362394" y="41744"/>
                </a:lnTo>
                <a:close/>
              </a:path>
              <a:path w="794384" h="199389">
                <a:moveTo>
                  <a:pt x="396227" y="41160"/>
                </a:moveTo>
                <a:lnTo>
                  <a:pt x="393827" y="41160"/>
                </a:lnTo>
                <a:lnTo>
                  <a:pt x="392506" y="41224"/>
                </a:lnTo>
                <a:lnTo>
                  <a:pt x="361175" y="57975"/>
                </a:lnTo>
                <a:lnTo>
                  <a:pt x="401561" y="57975"/>
                </a:lnTo>
                <a:lnTo>
                  <a:pt x="401561" y="42087"/>
                </a:lnTo>
                <a:lnTo>
                  <a:pt x="398411" y="41465"/>
                </a:lnTo>
                <a:lnTo>
                  <a:pt x="396227" y="41160"/>
                </a:lnTo>
                <a:close/>
              </a:path>
              <a:path w="794384" h="199389">
                <a:moveTo>
                  <a:pt x="431914" y="41744"/>
                </a:moveTo>
                <a:lnTo>
                  <a:pt x="411441" y="41744"/>
                </a:lnTo>
                <a:lnTo>
                  <a:pt x="411441" y="196621"/>
                </a:lnTo>
                <a:lnTo>
                  <a:pt x="433336" y="196621"/>
                </a:lnTo>
                <a:lnTo>
                  <a:pt x="432409" y="140169"/>
                </a:lnTo>
                <a:lnTo>
                  <a:pt x="504614" y="140169"/>
                </a:lnTo>
                <a:lnTo>
                  <a:pt x="506042" y="138677"/>
                </a:lnTo>
                <a:lnTo>
                  <a:pt x="508139" y="135813"/>
                </a:lnTo>
                <a:lnTo>
                  <a:pt x="460514" y="135813"/>
                </a:lnTo>
                <a:lnTo>
                  <a:pt x="456184" y="134785"/>
                </a:lnTo>
                <a:lnTo>
                  <a:pt x="433336" y="82118"/>
                </a:lnTo>
                <a:lnTo>
                  <a:pt x="433717" y="79552"/>
                </a:lnTo>
                <a:lnTo>
                  <a:pt x="460362" y="60223"/>
                </a:lnTo>
                <a:lnTo>
                  <a:pt x="506953" y="60223"/>
                </a:lnTo>
                <a:lnTo>
                  <a:pt x="501885" y="54368"/>
                </a:lnTo>
                <a:lnTo>
                  <a:pt x="431139" y="54368"/>
                </a:lnTo>
                <a:lnTo>
                  <a:pt x="431914" y="41744"/>
                </a:lnTo>
                <a:close/>
              </a:path>
              <a:path w="794384" h="199389">
                <a:moveTo>
                  <a:pt x="504614" y="140169"/>
                </a:moveTo>
                <a:lnTo>
                  <a:pt x="432409" y="140169"/>
                </a:lnTo>
                <a:lnTo>
                  <a:pt x="432625" y="141173"/>
                </a:lnTo>
                <a:lnTo>
                  <a:pt x="468744" y="156095"/>
                </a:lnTo>
                <a:lnTo>
                  <a:pt x="476250" y="155593"/>
                </a:lnTo>
                <a:lnTo>
                  <a:pt x="504614" y="140169"/>
                </a:lnTo>
                <a:close/>
              </a:path>
              <a:path w="794384" h="199389">
                <a:moveTo>
                  <a:pt x="506953" y="60223"/>
                </a:moveTo>
                <a:lnTo>
                  <a:pt x="468134" y="60223"/>
                </a:lnTo>
                <a:lnTo>
                  <a:pt x="472617" y="61239"/>
                </a:lnTo>
                <a:lnTo>
                  <a:pt x="480936" y="65265"/>
                </a:lnTo>
                <a:lnTo>
                  <a:pt x="484632" y="68008"/>
                </a:lnTo>
                <a:lnTo>
                  <a:pt x="491096" y="74968"/>
                </a:lnTo>
                <a:lnTo>
                  <a:pt x="493598" y="79006"/>
                </a:lnTo>
                <a:lnTo>
                  <a:pt x="495312" y="83578"/>
                </a:lnTo>
                <a:lnTo>
                  <a:pt x="497065" y="88138"/>
                </a:lnTo>
                <a:lnTo>
                  <a:pt x="497954" y="92951"/>
                </a:lnTo>
                <a:lnTo>
                  <a:pt x="497954" y="102895"/>
                </a:lnTo>
                <a:lnTo>
                  <a:pt x="497154" y="107607"/>
                </a:lnTo>
                <a:lnTo>
                  <a:pt x="495279" y="112953"/>
                </a:lnTo>
                <a:lnTo>
                  <a:pt x="494004" y="116674"/>
                </a:lnTo>
                <a:lnTo>
                  <a:pt x="469976" y="135813"/>
                </a:lnTo>
                <a:lnTo>
                  <a:pt x="508139" y="135813"/>
                </a:lnTo>
                <a:lnTo>
                  <a:pt x="519988" y="98018"/>
                </a:lnTo>
                <a:lnTo>
                  <a:pt x="519988" y="90576"/>
                </a:lnTo>
                <a:lnTo>
                  <a:pt x="518668" y="83400"/>
                </a:lnTo>
                <a:lnTo>
                  <a:pt x="513410" y="69596"/>
                </a:lnTo>
                <a:lnTo>
                  <a:pt x="509714" y="63398"/>
                </a:lnTo>
                <a:lnTo>
                  <a:pt x="506953" y="60223"/>
                </a:lnTo>
                <a:close/>
              </a:path>
              <a:path w="794384" h="199389">
                <a:moveTo>
                  <a:pt x="474383" y="39941"/>
                </a:moveTo>
                <a:lnTo>
                  <a:pt x="457923" y="39941"/>
                </a:lnTo>
                <a:lnTo>
                  <a:pt x="449846" y="42151"/>
                </a:lnTo>
                <a:lnTo>
                  <a:pt x="435063" y="50812"/>
                </a:lnTo>
                <a:lnTo>
                  <a:pt x="431342" y="53416"/>
                </a:lnTo>
                <a:lnTo>
                  <a:pt x="431139" y="54368"/>
                </a:lnTo>
                <a:lnTo>
                  <a:pt x="501885" y="54368"/>
                </a:lnTo>
                <a:lnTo>
                  <a:pt x="500253" y="52476"/>
                </a:lnTo>
                <a:lnTo>
                  <a:pt x="494626" y="48120"/>
                </a:lnTo>
                <a:lnTo>
                  <a:pt x="481558" y="41579"/>
                </a:lnTo>
                <a:lnTo>
                  <a:pt x="474383" y="39941"/>
                </a:lnTo>
                <a:close/>
              </a:path>
              <a:path w="794384" h="199389">
                <a:moveTo>
                  <a:pt x="700659" y="177457"/>
                </a:moveTo>
                <a:lnTo>
                  <a:pt x="700659" y="197650"/>
                </a:lnTo>
                <a:lnTo>
                  <a:pt x="704850" y="198297"/>
                </a:lnTo>
                <a:lnTo>
                  <a:pt x="707644" y="198653"/>
                </a:lnTo>
                <a:lnTo>
                  <a:pt x="709168" y="198716"/>
                </a:lnTo>
                <a:lnTo>
                  <a:pt x="710565" y="198818"/>
                </a:lnTo>
                <a:lnTo>
                  <a:pt x="711962" y="198780"/>
                </a:lnTo>
                <a:lnTo>
                  <a:pt x="713359" y="198615"/>
                </a:lnTo>
                <a:lnTo>
                  <a:pt x="717804" y="198462"/>
                </a:lnTo>
                <a:lnTo>
                  <a:pt x="721614" y="197612"/>
                </a:lnTo>
                <a:lnTo>
                  <a:pt x="724789" y="196088"/>
                </a:lnTo>
                <a:lnTo>
                  <a:pt x="728091" y="194589"/>
                </a:lnTo>
                <a:lnTo>
                  <a:pt x="730885" y="192532"/>
                </a:lnTo>
                <a:lnTo>
                  <a:pt x="733044" y="189890"/>
                </a:lnTo>
                <a:lnTo>
                  <a:pt x="735330" y="187286"/>
                </a:lnTo>
                <a:lnTo>
                  <a:pt x="736981" y="184505"/>
                </a:lnTo>
                <a:lnTo>
                  <a:pt x="737997" y="181559"/>
                </a:lnTo>
                <a:lnTo>
                  <a:pt x="739387" y="178104"/>
                </a:lnTo>
                <a:lnTo>
                  <a:pt x="711454" y="178104"/>
                </a:lnTo>
                <a:lnTo>
                  <a:pt x="708533" y="177977"/>
                </a:lnTo>
                <a:lnTo>
                  <a:pt x="700659" y="177457"/>
                </a:lnTo>
                <a:close/>
              </a:path>
              <a:path w="794384" h="199389">
                <a:moveTo>
                  <a:pt x="703961" y="41744"/>
                </a:moveTo>
                <a:lnTo>
                  <a:pt x="680466" y="41744"/>
                </a:lnTo>
                <a:lnTo>
                  <a:pt x="727710" y="149999"/>
                </a:lnTo>
                <a:lnTo>
                  <a:pt x="724535" y="157670"/>
                </a:lnTo>
                <a:lnTo>
                  <a:pt x="712851" y="177850"/>
                </a:lnTo>
                <a:lnTo>
                  <a:pt x="712343" y="178041"/>
                </a:lnTo>
                <a:lnTo>
                  <a:pt x="711454" y="178104"/>
                </a:lnTo>
                <a:lnTo>
                  <a:pt x="739387" y="178104"/>
                </a:lnTo>
                <a:lnTo>
                  <a:pt x="760758" y="124993"/>
                </a:lnTo>
                <a:lnTo>
                  <a:pt x="739267" y="124993"/>
                </a:lnTo>
                <a:lnTo>
                  <a:pt x="703961" y="41744"/>
                </a:lnTo>
                <a:close/>
              </a:path>
              <a:path w="794384" h="199389">
                <a:moveTo>
                  <a:pt x="633984" y="84074"/>
                </a:moveTo>
                <a:lnTo>
                  <a:pt x="619506" y="84074"/>
                </a:lnTo>
                <a:lnTo>
                  <a:pt x="611378" y="85483"/>
                </a:lnTo>
                <a:lnTo>
                  <a:pt x="597027" y="91147"/>
                </a:lnTo>
                <a:lnTo>
                  <a:pt x="591312" y="95262"/>
                </a:lnTo>
                <a:lnTo>
                  <a:pt x="582676" y="106045"/>
                </a:lnTo>
                <a:lnTo>
                  <a:pt x="580644" y="112496"/>
                </a:lnTo>
                <a:lnTo>
                  <a:pt x="580644" y="126644"/>
                </a:lnTo>
                <a:lnTo>
                  <a:pt x="612521" y="156095"/>
                </a:lnTo>
                <a:lnTo>
                  <a:pt x="628269" y="156095"/>
                </a:lnTo>
                <a:lnTo>
                  <a:pt x="636425" y="154330"/>
                </a:lnTo>
                <a:lnTo>
                  <a:pt x="646303" y="149999"/>
                </a:lnTo>
                <a:lnTo>
                  <a:pt x="650875" y="148018"/>
                </a:lnTo>
                <a:lnTo>
                  <a:pt x="655066" y="145326"/>
                </a:lnTo>
                <a:lnTo>
                  <a:pt x="657098" y="142773"/>
                </a:lnTo>
                <a:lnTo>
                  <a:pt x="681736" y="142773"/>
                </a:lnTo>
                <a:lnTo>
                  <a:pt x="681736" y="137426"/>
                </a:lnTo>
                <a:lnTo>
                  <a:pt x="618617" y="137426"/>
                </a:lnTo>
                <a:lnTo>
                  <a:pt x="614807" y="136512"/>
                </a:lnTo>
                <a:lnTo>
                  <a:pt x="611632" y="134696"/>
                </a:lnTo>
                <a:lnTo>
                  <a:pt x="608330" y="132842"/>
                </a:lnTo>
                <a:lnTo>
                  <a:pt x="605917" y="130543"/>
                </a:lnTo>
                <a:lnTo>
                  <a:pt x="604266" y="127812"/>
                </a:lnTo>
                <a:lnTo>
                  <a:pt x="602742" y="125056"/>
                </a:lnTo>
                <a:lnTo>
                  <a:pt x="601921" y="122339"/>
                </a:lnTo>
                <a:lnTo>
                  <a:pt x="601853" y="113817"/>
                </a:lnTo>
                <a:lnTo>
                  <a:pt x="604393" y="109626"/>
                </a:lnTo>
                <a:lnTo>
                  <a:pt x="609346" y="106413"/>
                </a:lnTo>
                <a:lnTo>
                  <a:pt x="614426" y="103187"/>
                </a:lnTo>
                <a:lnTo>
                  <a:pt x="621411" y="101574"/>
                </a:lnTo>
                <a:lnTo>
                  <a:pt x="676783" y="101574"/>
                </a:lnTo>
                <a:lnTo>
                  <a:pt x="676783" y="87045"/>
                </a:lnTo>
                <a:lnTo>
                  <a:pt x="654939" y="87045"/>
                </a:lnTo>
                <a:lnTo>
                  <a:pt x="654177" y="86728"/>
                </a:lnTo>
                <a:lnTo>
                  <a:pt x="650875" y="86156"/>
                </a:lnTo>
                <a:lnTo>
                  <a:pt x="639445" y="84493"/>
                </a:lnTo>
                <a:lnTo>
                  <a:pt x="633984" y="84074"/>
                </a:lnTo>
                <a:close/>
              </a:path>
              <a:path w="794384" h="199389">
                <a:moveTo>
                  <a:pt x="557149" y="0"/>
                </a:moveTo>
                <a:lnTo>
                  <a:pt x="535305" y="0"/>
                </a:lnTo>
                <a:lnTo>
                  <a:pt x="535305" y="138391"/>
                </a:lnTo>
                <a:lnTo>
                  <a:pt x="537464" y="144310"/>
                </a:lnTo>
                <a:lnTo>
                  <a:pt x="543363" y="150050"/>
                </a:lnTo>
                <a:lnTo>
                  <a:pt x="546481" y="153123"/>
                </a:lnTo>
                <a:lnTo>
                  <a:pt x="552323" y="155321"/>
                </a:lnTo>
                <a:lnTo>
                  <a:pt x="562483" y="155321"/>
                </a:lnTo>
                <a:lnTo>
                  <a:pt x="565912" y="154965"/>
                </a:lnTo>
                <a:lnTo>
                  <a:pt x="573786" y="153530"/>
                </a:lnTo>
                <a:lnTo>
                  <a:pt x="578231" y="152133"/>
                </a:lnTo>
                <a:lnTo>
                  <a:pt x="583184" y="150050"/>
                </a:lnTo>
                <a:lnTo>
                  <a:pt x="579780" y="134835"/>
                </a:lnTo>
                <a:lnTo>
                  <a:pt x="560959" y="134835"/>
                </a:lnTo>
                <a:lnTo>
                  <a:pt x="559689" y="134416"/>
                </a:lnTo>
                <a:lnTo>
                  <a:pt x="557657" y="132689"/>
                </a:lnTo>
                <a:lnTo>
                  <a:pt x="557200" y="130543"/>
                </a:lnTo>
                <a:lnTo>
                  <a:pt x="557149" y="0"/>
                </a:lnTo>
                <a:close/>
              </a:path>
              <a:path w="794384" h="199389">
                <a:moveTo>
                  <a:pt x="681736" y="142773"/>
                </a:moveTo>
                <a:lnTo>
                  <a:pt x="657098" y="142773"/>
                </a:lnTo>
                <a:lnTo>
                  <a:pt x="657606" y="145338"/>
                </a:lnTo>
                <a:lnTo>
                  <a:pt x="670877" y="154508"/>
                </a:lnTo>
                <a:lnTo>
                  <a:pt x="671576" y="154647"/>
                </a:lnTo>
                <a:lnTo>
                  <a:pt x="672592" y="154647"/>
                </a:lnTo>
                <a:lnTo>
                  <a:pt x="675259" y="154355"/>
                </a:lnTo>
                <a:lnTo>
                  <a:pt x="681736" y="153758"/>
                </a:lnTo>
                <a:lnTo>
                  <a:pt x="681736" y="142773"/>
                </a:lnTo>
                <a:close/>
              </a:path>
              <a:path w="794384" h="199389">
                <a:moveTo>
                  <a:pt x="676783" y="101574"/>
                </a:moveTo>
                <a:lnTo>
                  <a:pt x="635000" y="101574"/>
                </a:lnTo>
                <a:lnTo>
                  <a:pt x="639572" y="102019"/>
                </a:lnTo>
                <a:lnTo>
                  <a:pt x="648843" y="103771"/>
                </a:lnTo>
                <a:lnTo>
                  <a:pt x="652399" y="104698"/>
                </a:lnTo>
                <a:lnTo>
                  <a:pt x="654939" y="105676"/>
                </a:lnTo>
                <a:lnTo>
                  <a:pt x="654939" y="118732"/>
                </a:lnTo>
                <a:lnTo>
                  <a:pt x="629031" y="137426"/>
                </a:lnTo>
                <a:lnTo>
                  <a:pt x="681736" y="137426"/>
                </a:lnTo>
                <a:lnTo>
                  <a:pt x="681736" y="135331"/>
                </a:lnTo>
                <a:lnTo>
                  <a:pt x="678561" y="135102"/>
                </a:lnTo>
                <a:lnTo>
                  <a:pt x="676910" y="134950"/>
                </a:lnTo>
                <a:lnTo>
                  <a:pt x="676783" y="101574"/>
                </a:lnTo>
                <a:close/>
              </a:path>
              <a:path w="794384" h="199389">
                <a:moveTo>
                  <a:pt x="578993" y="131318"/>
                </a:moveTo>
                <a:lnTo>
                  <a:pt x="574548" y="132689"/>
                </a:lnTo>
                <a:lnTo>
                  <a:pt x="571246" y="133616"/>
                </a:lnTo>
                <a:lnTo>
                  <a:pt x="566801" y="134594"/>
                </a:lnTo>
                <a:lnTo>
                  <a:pt x="564642" y="134835"/>
                </a:lnTo>
                <a:lnTo>
                  <a:pt x="579780" y="134835"/>
                </a:lnTo>
                <a:lnTo>
                  <a:pt x="578993" y="131318"/>
                </a:lnTo>
                <a:close/>
              </a:path>
              <a:path w="794384" h="199389">
                <a:moveTo>
                  <a:pt x="794258" y="41744"/>
                </a:moveTo>
                <a:lnTo>
                  <a:pt x="771652" y="41744"/>
                </a:lnTo>
                <a:lnTo>
                  <a:pt x="739267" y="124993"/>
                </a:lnTo>
                <a:lnTo>
                  <a:pt x="760758" y="124993"/>
                </a:lnTo>
                <a:lnTo>
                  <a:pt x="794258" y="41744"/>
                </a:lnTo>
                <a:close/>
              </a:path>
              <a:path w="794384" h="199389">
                <a:moveTo>
                  <a:pt x="670191" y="59639"/>
                </a:moveTo>
                <a:lnTo>
                  <a:pt x="637794" y="59639"/>
                </a:lnTo>
                <a:lnTo>
                  <a:pt x="644017" y="61836"/>
                </a:lnTo>
                <a:lnTo>
                  <a:pt x="648335" y="66230"/>
                </a:lnTo>
                <a:lnTo>
                  <a:pt x="652780" y="70586"/>
                </a:lnTo>
                <a:lnTo>
                  <a:pt x="654939" y="76581"/>
                </a:lnTo>
                <a:lnTo>
                  <a:pt x="654939" y="87045"/>
                </a:lnTo>
                <a:lnTo>
                  <a:pt x="676783" y="87045"/>
                </a:lnTo>
                <a:lnTo>
                  <a:pt x="676675" y="84074"/>
                </a:lnTo>
                <a:lnTo>
                  <a:pt x="675999" y="75441"/>
                </a:lnTo>
                <a:lnTo>
                  <a:pt x="673655" y="66555"/>
                </a:lnTo>
                <a:lnTo>
                  <a:pt x="670191" y="59639"/>
                </a:lnTo>
                <a:close/>
              </a:path>
              <a:path w="794384" h="199389">
                <a:moveTo>
                  <a:pt x="631063" y="39941"/>
                </a:moveTo>
                <a:lnTo>
                  <a:pt x="623824" y="39941"/>
                </a:lnTo>
                <a:lnTo>
                  <a:pt x="616712" y="41173"/>
                </a:lnTo>
                <a:lnTo>
                  <a:pt x="585724" y="56769"/>
                </a:lnTo>
                <a:lnTo>
                  <a:pt x="594868" y="73634"/>
                </a:lnTo>
                <a:lnTo>
                  <a:pt x="602996" y="68135"/>
                </a:lnTo>
                <a:lnTo>
                  <a:pt x="609600" y="64439"/>
                </a:lnTo>
                <a:lnTo>
                  <a:pt x="619633" y="60604"/>
                </a:lnTo>
                <a:lnTo>
                  <a:pt x="624586" y="59639"/>
                </a:lnTo>
                <a:lnTo>
                  <a:pt x="670191" y="59639"/>
                </a:lnTo>
                <a:lnTo>
                  <a:pt x="669764" y="58786"/>
                </a:lnTo>
                <a:lnTo>
                  <a:pt x="664337" y="52133"/>
                </a:lnTo>
                <a:lnTo>
                  <a:pt x="657619" y="46799"/>
                </a:lnTo>
                <a:lnTo>
                  <a:pt x="649843" y="42989"/>
                </a:lnTo>
                <a:lnTo>
                  <a:pt x="640994" y="40703"/>
                </a:lnTo>
                <a:lnTo>
                  <a:pt x="631063" y="39941"/>
                </a:lnTo>
                <a:close/>
              </a:path>
            </a:pathLst>
          </a:custGeom>
          <a:solidFill>
            <a:srgbClr val="262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9565" y="2820784"/>
            <a:ext cx="1883130" cy="1560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38436" y="2286196"/>
            <a:ext cx="11300460" cy="7361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sz="1550" b="1" spc="45" smtClean="0">
                <a:latin typeface="Trebuchet MS"/>
                <a:cs typeface="Trebuchet MS"/>
              </a:rPr>
              <a:t>Navigating</a:t>
            </a:r>
            <a:r>
              <a:rPr sz="1550" b="1" spc="-60" smtClean="0"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1550" spc="-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30" dirty="0">
                <a:solidFill>
                  <a:srgbClr val="262425"/>
                </a:solidFill>
                <a:latin typeface="Trebuchet MS"/>
                <a:cs typeface="Trebuchet MS"/>
              </a:rPr>
              <a:t>complexities</a:t>
            </a:r>
            <a:r>
              <a:rPr sz="1550" spc="-5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1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1550" spc="-9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15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1550" spc="-5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262425"/>
                </a:solidFill>
                <a:latin typeface="Trebuchet MS"/>
                <a:cs typeface="Trebuchet MS"/>
              </a:rPr>
              <a:t>modern</a:t>
            </a:r>
            <a:r>
              <a:rPr sz="15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262425"/>
                </a:solidFill>
                <a:latin typeface="Trebuchet MS"/>
                <a:cs typeface="Trebuchet MS"/>
              </a:rPr>
              <a:t>workplace</a:t>
            </a:r>
            <a:r>
              <a:rPr sz="1550" spc="-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15" dirty="0">
                <a:solidFill>
                  <a:srgbClr val="262425"/>
                </a:solidFill>
                <a:latin typeface="Trebuchet MS"/>
                <a:cs typeface="Trebuchet MS"/>
              </a:rPr>
              <a:t>is</a:t>
            </a:r>
            <a:r>
              <a:rPr sz="1550" spc="-5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62425"/>
                </a:solidFill>
                <a:latin typeface="Trebuchet MS"/>
                <a:cs typeface="Trebuchet MS"/>
              </a:rPr>
              <a:t>essential.</a:t>
            </a:r>
            <a:r>
              <a:rPr sz="155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35" dirty="0">
                <a:solidFill>
                  <a:srgbClr val="262425"/>
                </a:solidFill>
                <a:latin typeface="Trebuchet MS"/>
                <a:cs typeface="Trebuchet MS"/>
              </a:rPr>
              <a:t>This</a:t>
            </a:r>
            <a:r>
              <a:rPr sz="1550" spc="-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262425"/>
                </a:solidFill>
                <a:latin typeface="Trebuchet MS"/>
                <a:cs typeface="Trebuchet MS"/>
              </a:rPr>
              <a:t>presentation</a:t>
            </a:r>
            <a:r>
              <a:rPr sz="1550" spc="-5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262425"/>
                </a:solidFill>
                <a:latin typeface="Trebuchet MS"/>
                <a:cs typeface="Trebuchet MS"/>
              </a:rPr>
              <a:t>explores</a:t>
            </a:r>
            <a:r>
              <a:rPr sz="1550" spc="-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15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1550" spc="-5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b="1" spc="5" dirty="0">
                <a:latin typeface="Trebuchet MS"/>
                <a:cs typeface="Trebuchet MS"/>
              </a:rPr>
              <a:t>interplay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262425"/>
                </a:solidFill>
                <a:latin typeface="Trebuchet MS"/>
                <a:cs typeface="Trebuchet MS"/>
              </a:rPr>
              <a:t>between</a:t>
            </a:r>
            <a:r>
              <a:rPr sz="1550" spc="-10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262425"/>
                </a:solidFill>
                <a:latin typeface="Trebuchet MS"/>
                <a:cs typeface="Trebuchet MS"/>
              </a:rPr>
              <a:t>wages, </a:t>
            </a:r>
            <a:r>
              <a:rPr sz="1550" spc="-45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-15" dirty="0">
                <a:solidFill>
                  <a:srgbClr val="262425"/>
                </a:solidFill>
                <a:latin typeface="Trebuchet MS"/>
                <a:cs typeface="Trebuchet MS"/>
              </a:rPr>
              <a:t>welfare, </a:t>
            </a:r>
            <a:r>
              <a:rPr sz="1550" spc="7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1550" spc="-15" dirty="0">
                <a:solidFill>
                  <a:srgbClr val="262425"/>
                </a:solidFill>
                <a:latin typeface="Trebuchet MS"/>
                <a:cs typeface="Trebuchet MS"/>
              </a:rPr>
              <a:t>rights, </a:t>
            </a:r>
            <a:r>
              <a:rPr sz="1550" spc="80" dirty="0">
                <a:solidFill>
                  <a:srgbClr val="262425"/>
                </a:solidFill>
                <a:latin typeface="Trebuchet MS"/>
                <a:cs typeface="Trebuchet MS"/>
              </a:rPr>
              <a:t>shedding </a:t>
            </a:r>
            <a:r>
              <a:rPr sz="1550" spc="5" dirty="0">
                <a:solidFill>
                  <a:srgbClr val="262425"/>
                </a:solidFill>
                <a:latin typeface="Trebuchet MS"/>
                <a:cs typeface="Trebuchet MS"/>
              </a:rPr>
              <a:t>light </a:t>
            </a:r>
            <a:r>
              <a:rPr sz="1550" spc="85" dirty="0">
                <a:solidFill>
                  <a:srgbClr val="262425"/>
                </a:solidFill>
                <a:latin typeface="Trebuchet MS"/>
                <a:cs typeface="Trebuchet MS"/>
              </a:rPr>
              <a:t>on how </a:t>
            </a:r>
            <a:r>
              <a:rPr sz="1550" spc="50" dirty="0">
                <a:solidFill>
                  <a:srgbClr val="262425"/>
                </a:solidFill>
                <a:latin typeface="Trebuchet MS"/>
                <a:cs typeface="Trebuchet MS"/>
              </a:rPr>
              <a:t>these </a:t>
            </a:r>
            <a:r>
              <a:rPr sz="1550" spc="55" dirty="0">
                <a:solidFill>
                  <a:srgbClr val="262425"/>
                </a:solidFill>
                <a:latin typeface="Trebuchet MS"/>
                <a:cs typeface="Trebuchet MS"/>
              </a:rPr>
              <a:t>elements </a:t>
            </a:r>
            <a:r>
              <a:rPr sz="1550" spc="80" dirty="0">
                <a:solidFill>
                  <a:srgbClr val="262425"/>
                </a:solidFill>
                <a:latin typeface="Trebuchet MS"/>
                <a:cs typeface="Trebuchet MS"/>
              </a:rPr>
              <a:t>shape </a:t>
            </a:r>
            <a:r>
              <a:rPr sz="1550" spc="70" dirty="0">
                <a:solidFill>
                  <a:srgbClr val="262425"/>
                </a:solidFill>
                <a:latin typeface="Trebuchet MS"/>
                <a:cs typeface="Trebuchet MS"/>
              </a:rPr>
              <a:t>employee </a:t>
            </a:r>
            <a:r>
              <a:rPr sz="1550" spc="20" dirty="0">
                <a:solidFill>
                  <a:srgbClr val="262425"/>
                </a:solidFill>
                <a:latin typeface="Trebuchet MS"/>
                <a:cs typeface="Trebuchet MS"/>
              </a:rPr>
              <a:t>experiences. </a:t>
            </a:r>
            <a:r>
              <a:rPr sz="1550" spc="15" dirty="0">
                <a:solidFill>
                  <a:srgbClr val="262425"/>
                </a:solidFill>
                <a:latin typeface="Trebuchet MS"/>
                <a:cs typeface="Trebuchet MS"/>
              </a:rPr>
              <a:t>Join </a:t>
            </a:r>
            <a:r>
              <a:rPr sz="1550" spc="105" dirty="0">
                <a:solidFill>
                  <a:srgbClr val="262425"/>
                </a:solidFill>
                <a:latin typeface="Trebuchet MS"/>
                <a:cs typeface="Trebuchet MS"/>
              </a:rPr>
              <a:t>us </a:t>
            </a:r>
            <a:r>
              <a:rPr sz="1550" spc="85" dirty="0">
                <a:solidFill>
                  <a:srgbClr val="262425"/>
                </a:solidFill>
                <a:latin typeface="Trebuchet MS"/>
                <a:cs typeface="Trebuchet MS"/>
              </a:rPr>
              <a:t>as we </a:t>
            </a:r>
            <a:r>
              <a:rPr sz="1550" spc="60" dirty="0">
                <a:solidFill>
                  <a:srgbClr val="262425"/>
                </a:solidFill>
                <a:latin typeface="Trebuchet MS"/>
                <a:cs typeface="Trebuchet MS"/>
              </a:rPr>
              <a:t>embark </a:t>
            </a:r>
            <a:r>
              <a:rPr sz="1550" spc="80" dirty="0">
                <a:solidFill>
                  <a:srgbClr val="262425"/>
                </a:solidFill>
                <a:latin typeface="Trebuchet MS"/>
                <a:cs typeface="Trebuchet MS"/>
              </a:rPr>
              <a:t>on </a:t>
            </a:r>
            <a:r>
              <a:rPr sz="1550" dirty="0">
                <a:solidFill>
                  <a:srgbClr val="262425"/>
                </a:solidFill>
                <a:latin typeface="Trebuchet MS"/>
                <a:cs typeface="Trebuchet MS"/>
              </a:rPr>
              <a:t>this </a:t>
            </a:r>
            <a:r>
              <a:rPr sz="1550" spc="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35" dirty="0">
                <a:solidFill>
                  <a:srgbClr val="262425"/>
                </a:solidFill>
                <a:latin typeface="Trebuchet MS"/>
                <a:cs typeface="Trebuchet MS"/>
              </a:rPr>
              <a:t>enlightening</a:t>
            </a:r>
            <a:r>
              <a:rPr sz="1550" spc="-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15" dirty="0">
                <a:solidFill>
                  <a:srgbClr val="262425"/>
                </a:solidFill>
                <a:latin typeface="Trebuchet MS"/>
                <a:cs typeface="Trebuchet MS"/>
              </a:rPr>
              <a:t>journey</a:t>
            </a:r>
            <a:r>
              <a:rPr sz="155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262425"/>
                </a:solidFill>
                <a:latin typeface="Trebuchet MS"/>
                <a:cs typeface="Trebuchet MS"/>
              </a:rPr>
              <a:t>through</a:t>
            </a:r>
            <a:r>
              <a:rPr sz="1550" spc="-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b="1" spc="2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1550" b="1" spc="-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latin typeface="Trebuchet MS"/>
                <a:cs typeface="Trebuchet MS"/>
              </a:rPr>
              <a:t>current</a:t>
            </a:r>
            <a:r>
              <a:rPr sz="1550" b="1" spc="-70" dirty="0">
                <a:latin typeface="Trebuchet MS"/>
                <a:cs typeface="Trebuchet MS"/>
              </a:rPr>
              <a:t> </a:t>
            </a:r>
            <a:r>
              <a:rPr sz="1550" b="1" spc="30" dirty="0">
                <a:latin typeface="Trebuchet MS"/>
                <a:cs typeface="Trebuchet MS"/>
              </a:rPr>
              <a:t>labor</a:t>
            </a:r>
            <a:r>
              <a:rPr sz="1550" b="1" spc="-105" dirty="0">
                <a:latin typeface="Trebuchet MS"/>
                <a:cs typeface="Trebuchet MS"/>
              </a:rPr>
              <a:t> </a:t>
            </a:r>
            <a:r>
              <a:rPr sz="1550" b="1" spc="-25" dirty="0">
                <a:latin typeface="Trebuchet MS"/>
                <a:cs typeface="Trebuchet MS"/>
              </a:rPr>
              <a:t>market</a:t>
            </a:r>
            <a:r>
              <a:rPr sz="1550" spc="-25" dirty="0">
                <a:solidFill>
                  <a:srgbClr val="262425"/>
                </a:solidFill>
                <a:latin typeface="Trebuchet MS"/>
                <a:cs typeface="Trebuchet MS"/>
              </a:rPr>
              <a:t>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38334" y="1080471"/>
            <a:ext cx="1161605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20" dirty="0"/>
              <a:t>I</a:t>
            </a:r>
            <a:r>
              <a:rPr sz="5200" spc="-25" dirty="0"/>
              <a:t>N</a:t>
            </a:r>
            <a:r>
              <a:rPr sz="5200" spc="-330" dirty="0"/>
              <a:t>T</a:t>
            </a:r>
            <a:r>
              <a:rPr sz="5200" spc="-640" dirty="0"/>
              <a:t>R</a:t>
            </a:r>
            <a:r>
              <a:rPr sz="5200" spc="-250" dirty="0"/>
              <a:t>O</a:t>
            </a:r>
            <a:r>
              <a:rPr sz="5200" spc="-150" dirty="0"/>
              <a:t>D</a:t>
            </a:r>
            <a:r>
              <a:rPr sz="5200" spc="-60" dirty="0"/>
              <a:t>U</a:t>
            </a:r>
            <a:r>
              <a:rPr sz="5200" spc="-545" dirty="0"/>
              <a:t>C</a:t>
            </a:r>
            <a:r>
              <a:rPr sz="5200" spc="-330" dirty="0"/>
              <a:t>T</a:t>
            </a:r>
            <a:r>
              <a:rPr sz="5200" spc="20" dirty="0"/>
              <a:t>I</a:t>
            </a:r>
            <a:r>
              <a:rPr sz="5200" spc="-250" dirty="0"/>
              <a:t>O</a:t>
            </a:r>
            <a:r>
              <a:rPr sz="5200" spc="-20" dirty="0"/>
              <a:t>N</a:t>
            </a:r>
            <a:r>
              <a:rPr sz="5200" spc="-135" dirty="0"/>
              <a:t> </a:t>
            </a:r>
            <a:r>
              <a:rPr sz="5200" spc="-430" dirty="0"/>
              <a:t>T</a:t>
            </a:r>
            <a:r>
              <a:rPr sz="5200" spc="-245" dirty="0"/>
              <a:t>O</a:t>
            </a:r>
            <a:r>
              <a:rPr sz="5200" spc="-135" dirty="0"/>
              <a:t> </a:t>
            </a:r>
            <a:r>
              <a:rPr sz="5200" spc="-385" dirty="0"/>
              <a:t>L</a:t>
            </a:r>
            <a:r>
              <a:rPr sz="5200" spc="-290" dirty="0"/>
              <a:t>A</a:t>
            </a:r>
            <a:r>
              <a:rPr sz="5200" spc="-395" dirty="0"/>
              <a:t>B</a:t>
            </a:r>
            <a:r>
              <a:rPr sz="5200" spc="-250" dirty="0"/>
              <a:t>O</a:t>
            </a:r>
            <a:r>
              <a:rPr sz="5200" spc="-585" dirty="0"/>
              <a:t>R</a:t>
            </a:r>
            <a:r>
              <a:rPr sz="5200" spc="-135" dirty="0"/>
              <a:t> </a:t>
            </a:r>
            <a:r>
              <a:rPr sz="5200" spc="-385" dirty="0"/>
              <a:t>L</a:t>
            </a:r>
            <a:r>
              <a:rPr sz="5200" spc="-290" dirty="0"/>
              <a:t>A</a:t>
            </a:r>
            <a:r>
              <a:rPr sz="5200" spc="-25" dirty="0"/>
              <a:t>N</a:t>
            </a:r>
            <a:r>
              <a:rPr sz="5200" spc="-150" dirty="0"/>
              <a:t>D</a:t>
            </a:r>
            <a:r>
              <a:rPr sz="5200" spc="-875" dirty="0"/>
              <a:t>S</a:t>
            </a:r>
            <a:r>
              <a:rPr sz="5200" spc="-545" dirty="0"/>
              <a:t>C</a:t>
            </a:r>
            <a:r>
              <a:rPr sz="5200" spc="-290" dirty="0"/>
              <a:t>A</a:t>
            </a:r>
            <a:r>
              <a:rPr sz="5200" spc="-515" dirty="0"/>
              <a:t>P</a:t>
            </a:r>
            <a:r>
              <a:rPr sz="5200" spc="-635" dirty="0"/>
              <a:t>E</a:t>
            </a:r>
            <a:endParaRPr sz="52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9359" y="5943092"/>
            <a:ext cx="18306719" cy="434467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924333" y="0"/>
            <a:ext cx="2372995" cy="2688590"/>
            <a:chOff x="15924333" y="0"/>
            <a:chExt cx="2372995" cy="2688590"/>
          </a:xfrm>
        </p:grpSpPr>
        <p:sp>
          <p:nvSpPr>
            <p:cNvPr id="10" name="object 10"/>
            <p:cNvSpPr/>
            <p:nvPr/>
          </p:nvSpPr>
          <p:spPr>
            <a:xfrm>
              <a:off x="15933292" y="0"/>
              <a:ext cx="2355215" cy="2670810"/>
            </a:xfrm>
            <a:custGeom>
              <a:avLst/>
              <a:gdLst/>
              <a:ahLst/>
              <a:cxnLst/>
              <a:rect l="l" t="t" r="r" b="b"/>
              <a:pathLst>
                <a:path w="2355215" h="2670810">
                  <a:moveTo>
                    <a:pt x="0" y="1031696"/>
                  </a:moveTo>
                  <a:lnTo>
                    <a:pt x="2032" y="946238"/>
                  </a:lnTo>
                  <a:lnTo>
                    <a:pt x="8890" y="860081"/>
                  </a:lnTo>
                  <a:lnTo>
                    <a:pt x="19939" y="775321"/>
                  </a:lnTo>
                  <a:lnTo>
                    <a:pt x="35814" y="691234"/>
                  </a:lnTo>
                  <a:lnTo>
                    <a:pt x="55753" y="607846"/>
                  </a:lnTo>
                  <a:lnTo>
                    <a:pt x="79883" y="525144"/>
                  </a:lnTo>
                  <a:lnTo>
                    <a:pt x="108839" y="444512"/>
                  </a:lnTo>
                  <a:lnTo>
                    <a:pt x="141859" y="365251"/>
                  </a:lnTo>
                  <a:lnTo>
                    <a:pt x="178435" y="287374"/>
                  </a:lnTo>
                  <a:lnTo>
                    <a:pt x="219837" y="212267"/>
                  </a:lnTo>
                  <a:lnTo>
                    <a:pt x="264541" y="139203"/>
                  </a:lnTo>
                  <a:lnTo>
                    <a:pt x="312801" y="68223"/>
                  </a:lnTo>
                  <a:lnTo>
                    <a:pt x="365241" y="0"/>
                  </a:lnTo>
                </a:path>
                <a:path w="2355215" h="2670810">
                  <a:moveTo>
                    <a:pt x="2354705" y="2504735"/>
                  </a:moveTo>
                  <a:lnTo>
                    <a:pt x="2305304" y="2528582"/>
                  </a:lnTo>
                  <a:lnTo>
                    <a:pt x="2225929" y="2561665"/>
                  </a:lnTo>
                  <a:lnTo>
                    <a:pt x="2145411" y="2589923"/>
                  </a:lnTo>
                  <a:lnTo>
                    <a:pt x="2062607" y="2614738"/>
                  </a:lnTo>
                  <a:lnTo>
                    <a:pt x="1979295" y="2634715"/>
                  </a:lnTo>
                  <a:lnTo>
                    <a:pt x="1895221" y="2650565"/>
                  </a:lnTo>
                  <a:lnTo>
                    <a:pt x="1809750" y="2661601"/>
                  </a:lnTo>
                  <a:lnTo>
                    <a:pt x="1724279" y="2668485"/>
                  </a:lnTo>
                  <a:lnTo>
                    <a:pt x="1638808" y="2670555"/>
                  </a:lnTo>
                  <a:lnTo>
                    <a:pt x="1638808" y="2669869"/>
                  </a:lnTo>
                  <a:lnTo>
                    <a:pt x="1553337" y="2667799"/>
                  </a:lnTo>
                  <a:lnTo>
                    <a:pt x="1467231" y="2660916"/>
                  </a:lnTo>
                  <a:lnTo>
                    <a:pt x="1382395" y="2649879"/>
                  </a:lnTo>
                  <a:lnTo>
                    <a:pt x="1298321" y="2634030"/>
                  </a:lnTo>
                  <a:lnTo>
                    <a:pt x="1215009" y="2614040"/>
                  </a:lnTo>
                  <a:lnTo>
                    <a:pt x="1132205" y="2589923"/>
                  </a:lnTo>
                  <a:lnTo>
                    <a:pt x="1051687" y="2560979"/>
                  </a:lnTo>
                  <a:lnTo>
                    <a:pt x="972312" y="2528582"/>
                  </a:lnTo>
                  <a:lnTo>
                    <a:pt x="895223" y="2491371"/>
                  </a:lnTo>
                  <a:lnTo>
                    <a:pt x="819404" y="2450705"/>
                  </a:lnTo>
                  <a:lnTo>
                    <a:pt x="746379" y="2405912"/>
                  </a:lnTo>
                  <a:lnTo>
                    <a:pt x="676021" y="2356979"/>
                  </a:lnTo>
                  <a:lnTo>
                    <a:pt x="607822" y="2304604"/>
                  </a:lnTo>
                  <a:lnTo>
                    <a:pt x="542290" y="2249474"/>
                  </a:lnTo>
                  <a:lnTo>
                    <a:pt x="480314" y="2190203"/>
                  </a:lnTo>
                  <a:lnTo>
                    <a:pt x="421005" y="2128176"/>
                  </a:lnTo>
                  <a:lnTo>
                    <a:pt x="365252" y="2062695"/>
                  </a:lnTo>
                  <a:lnTo>
                    <a:pt x="313563" y="1994470"/>
                  </a:lnTo>
                  <a:lnTo>
                    <a:pt x="264541" y="1924176"/>
                  </a:lnTo>
                  <a:lnTo>
                    <a:pt x="219837" y="1851125"/>
                  </a:lnTo>
                  <a:lnTo>
                    <a:pt x="179070" y="1775319"/>
                  </a:lnTo>
                  <a:lnTo>
                    <a:pt x="141859" y="1698129"/>
                  </a:lnTo>
                  <a:lnTo>
                    <a:pt x="108839" y="1618868"/>
                  </a:lnTo>
                  <a:lnTo>
                    <a:pt x="80518" y="1538236"/>
                  </a:lnTo>
                  <a:lnTo>
                    <a:pt x="55753" y="1455533"/>
                  </a:lnTo>
                  <a:lnTo>
                    <a:pt x="35814" y="1372145"/>
                  </a:lnTo>
                  <a:lnTo>
                    <a:pt x="19939" y="1288058"/>
                  </a:lnTo>
                  <a:lnTo>
                    <a:pt x="8890" y="1202613"/>
                  </a:lnTo>
                  <a:lnTo>
                    <a:pt x="2032" y="1117154"/>
                  </a:lnTo>
                  <a:lnTo>
                    <a:pt x="0" y="1031696"/>
                  </a:lnTo>
                </a:path>
              </a:pathLst>
            </a:custGeom>
            <a:ln w="17918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534892" y="0"/>
              <a:ext cx="1753235" cy="2069464"/>
            </a:xfrm>
            <a:custGeom>
              <a:avLst/>
              <a:gdLst/>
              <a:ahLst/>
              <a:cxnLst/>
              <a:rect l="l" t="t" r="r" b="b"/>
              <a:pathLst>
                <a:path w="1753234" h="2069464">
                  <a:moveTo>
                    <a:pt x="1145508" y="0"/>
                  </a:moveTo>
                  <a:lnTo>
                    <a:pt x="928910" y="0"/>
                  </a:lnTo>
                  <a:lnTo>
                    <a:pt x="875284" y="7568"/>
                  </a:lnTo>
                  <a:lnTo>
                    <a:pt x="821436" y="17220"/>
                  </a:lnTo>
                  <a:lnTo>
                    <a:pt x="768477" y="29628"/>
                  </a:lnTo>
                  <a:lnTo>
                    <a:pt x="716788" y="45477"/>
                  </a:lnTo>
                  <a:lnTo>
                    <a:pt x="665734" y="63397"/>
                  </a:lnTo>
                  <a:lnTo>
                    <a:pt x="615442" y="84073"/>
                  </a:lnTo>
                  <a:lnTo>
                    <a:pt x="566547" y="107504"/>
                  </a:lnTo>
                  <a:lnTo>
                    <a:pt x="518922" y="133692"/>
                  </a:lnTo>
                  <a:lnTo>
                    <a:pt x="472059" y="161949"/>
                  </a:lnTo>
                  <a:lnTo>
                    <a:pt x="427228" y="192277"/>
                  </a:lnTo>
                  <a:lnTo>
                    <a:pt x="384556" y="225348"/>
                  </a:lnTo>
                  <a:lnTo>
                    <a:pt x="343154" y="261187"/>
                  </a:lnTo>
                  <a:lnTo>
                    <a:pt x="303911" y="298411"/>
                  </a:lnTo>
                  <a:lnTo>
                    <a:pt x="266700" y="337692"/>
                  </a:lnTo>
                  <a:lnTo>
                    <a:pt x="230886" y="379043"/>
                  </a:lnTo>
                  <a:lnTo>
                    <a:pt x="197739" y="421766"/>
                  </a:lnTo>
                  <a:lnTo>
                    <a:pt x="167513" y="466571"/>
                  </a:lnTo>
                  <a:lnTo>
                    <a:pt x="139192" y="512736"/>
                  </a:lnTo>
                  <a:lnTo>
                    <a:pt x="113030" y="560983"/>
                  </a:lnTo>
                  <a:lnTo>
                    <a:pt x="89535" y="609916"/>
                  </a:lnTo>
                  <a:lnTo>
                    <a:pt x="68961" y="660221"/>
                  </a:lnTo>
                  <a:lnTo>
                    <a:pt x="51054" y="711224"/>
                  </a:lnTo>
                  <a:lnTo>
                    <a:pt x="35179" y="762913"/>
                  </a:lnTo>
                  <a:lnTo>
                    <a:pt x="22733" y="815974"/>
                  </a:lnTo>
                  <a:lnTo>
                    <a:pt x="13081" y="869733"/>
                  </a:lnTo>
                  <a:lnTo>
                    <a:pt x="5461" y="923492"/>
                  </a:lnTo>
                  <a:lnTo>
                    <a:pt x="1397" y="977251"/>
                  </a:lnTo>
                  <a:lnTo>
                    <a:pt x="0" y="1031696"/>
                  </a:lnTo>
                  <a:lnTo>
                    <a:pt x="1397" y="1086128"/>
                  </a:lnTo>
                  <a:lnTo>
                    <a:pt x="5461" y="1139887"/>
                  </a:lnTo>
                  <a:lnTo>
                    <a:pt x="13081" y="1193646"/>
                  </a:lnTo>
                  <a:lnTo>
                    <a:pt x="22733" y="1247406"/>
                  </a:lnTo>
                  <a:lnTo>
                    <a:pt x="35179" y="1299780"/>
                  </a:lnTo>
                  <a:lnTo>
                    <a:pt x="51054" y="1352155"/>
                  </a:lnTo>
                  <a:lnTo>
                    <a:pt x="68961" y="1403158"/>
                  </a:lnTo>
                  <a:lnTo>
                    <a:pt x="89535" y="1453463"/>
                  </a:lnTo>
                  <a:lnTo>
                    <a:pt x="113030" y="1502396"/>
                  </a:lnTo>
                  <a:lnTo>
                    <a:pt x="139192" y="1549958"/>
                  </a:lnTo>
                  <a:lnTo>
                    <a:pt x="167513" y="1596135"/>
                  </a:lnTo>
                  <a:lnTo>
                    <a:pt x="198501" y="1640928"/>
                  </a:lnTo>
                  <a:lnTo>
                    <a:pt x="231521" y="1684349"/>
                  </a:lnTo>
                  <a:lnTo>
                    <a:pt x="266700" y="1725002"/>
                  </a:lnTo>
                  <a:lnTo>
                    <a:pt x="303911" y="1764981"/>
                  </a:lnTo>
                  <a:lnTo>
                    <a:pt x="343154" y="1802192"/>
                  </a:lnTo>
                  <a:lnTo>
                    <a:pt x="384556" y="1837333"/>
                  </a:lnTo>
                  <a:lnTo>
                    <a:pt x="427990" y="1870429"/>
                  </a:lnTo>
                  <a:lnTo>
                    <a:pt x="472821" y="1900744"/>
                  </a:lnTo>
                  <a:lnTo>
                    <a:pt x="518922" y="1929688"/>
                  </a:lnTo>
                  <a:lnTo>
                    <a:pt x="566547" y="1955189"/>
                  </a:lnTo>
                  <a:lnTo>
                    <a:pt x="615442" y="1978621"/>
                  </a:lnTo>
                  <a:lnTo>
                    <a:pt x="665734" y="1999296"/>
                  </a:lnTo>
                  <a:lnTo>
                    <a:pt x="716788" y="2017216"/>
                  </a:lnTo>
                  <a:lnTo>
                    <a:pt x="769112" y="2033066"/>
                  </a:lnTo>
                  <a:lnTo>
                    <a:pt x="821436" y="2045474"/>
                  </a:lnTo>
                  <a:lnTo>
                    <a:pt x="875284" y="2055126"/>
                  </a:lnTo>
                  <a:lnTo>
                    <a:pt x="929005" y="2062695"/>
                  </a:lnTo>
                  <a:lnTo>
                    <a:pt x="982726" y="2066835"/>
                  </a:lnTo>
                  <a:lnTo>
                    <a:pt x="1037209" y="2068219"/>
                  </a:lnTo>
                  <a:lnTo>
                    <a:pt x="1037209" y="2068905"/>
                  </a:lnTo>
                  <a:lnTo>
                    <a:pt x="1091692" y="2067521"/>
                  </a:lnTo>
                  <a:lnTo>
                    <a:pt x="1145413" y="2063393"/>
                  </a:lnTo>
                  <a:lnTo>
                    <a:pt x="1199134" y="2055811"/>
                  </a:lnTo>
                  <a:lnTo>
                    <a:pt x="1252982" y="2046159"/>
                  </a:lnTo>
                  <a:lnTo>
                    <a:pt x="1305306" y="2033764"/>
                  </a:lnTo>
                  <a:lnTo>
                    <a:pt x="1357630" y="2017902"/>
                  </a:lnTo>
                  <a:lnTo>
                    <a:pt x="1408684" y="1999995"/>
                  </a:lnTo>
                  <a:lnTo>
                    <a:pt x="1458976" y="1979307"/>
                  </a:lnTo>
                  <a:lnTo>
                    <a:pt x="1507871" y="1955875"/>
                  </a:lnTo>
                  <a:lnTo>
                    <a:pt x="1555496" y="1929688"/>
                  </a:lnTo>
                  <a:lnTo>
                    <a:pt x="1601597" y="1901430"/>
                  </a:lnTo>
                  <a:lnTo>
                    <a:pt x="1646428" y="1870429"/>
                  </a:lnTo>
                  <a:lnTo>
                    <a:pt x="1689862" y="1837333"/>
                  </a:lnTo>
                  <a:lnTo>
                    <a:pt x="1730502" y="1802192"/>
                  </a:lnTo>
                  <a:lnTo>
                    <a:pt x="1753106" y="1781167"/>
                  </a:lnTo>
                  <a:lnTo>
                    <a:pt x="1753106" y="281906"/>
                  </a:lnTo>
                  <a:lnTo>
                    <a:pt x="1689862" y="225348"/>
                  </a:lnTo>
                  <a:lnTo>
                    <a:pt x="1647190" y="192277"/>
                  </a:lnTo>
                  <a:lnTo>
                    <a:pt x="1602359" y="161949"/>
                  </a:lnTo>
                  <a:lnTo>
                    <a:pt x="1556131" y="133692"/>
                  </a:lnTo>
                  <a:lnTo>
                    <a:pt x="1507871" y="107504"/>
                  </a:lnTo>
                  <a:lnTo>
                    <a:pt x="1458976" y="84073"/>
                  </a:lnTo>
                  <a:lnTo>
                    <a:pt x="1408684" y="63397"/>
                  </a:lnTo>
                  <a:lnTo>
                    <a:pt x="1357630" y="45477"/>
                  </a:lnTo>
                  <a:lnTo>
                    <a:pt x="1305941" y="29628"/>
                  </a:lnTo>
                  <a:lnTo>
                    <a:pt x="1252982" y="17220"/>
                  </a:lnTo>
                  <a:lnTo>
                    <a:pt x="1199134" y="7568"/>
                  </a:lnTo>
                  <a:lnTo>
                    <a:pt x="1145508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534891" y="0"/>
              <a:ext cx="1753235" cy="2069464"/>
            </a:xfrm>
            <a:custGeom>
              <a:avLst/>
              <a:gdLst/>
              <a:ahLst/>
              <a:cxnLst/>
              <a:rect l="l" t="t" r="r" b="b"/>
              <a:pathLst>
                <a:path w="1753234" h="2069464">
                  <a:moveTo>
                    <a:pt x="0" y="1031696"/>
                  </a:moveTo>
                  <a:lnTo>
                    <a:pt x="1397" y="977251"/>
                  </a:lnTo>
                  <a:lnTo>
                    <a:pt x="5461" y="923492"/>
                  </a:lnTo>
                  <a:lnTo>
                    <a:pt x="13081" y="869733"/>
                  </a:lnTo>
                  <a:lnTo>
                    <a:pt x="22733" y="815974"/>
                  </a:lnTo>
                  <a:lnTo>
                    <a:pt x="35179" y="762913"/>
                  </a:lnTo>
                  <a:lnTo>
                    <a:pt x="51054" y="711224"/>
                  </a:lnTo>
                  <a:lnTo>
                    <a:pt x="68961" y="660221"/>
                  </a:lnTo>
                  <a:lnTo>
                    <a:pt x="89535" y="609916"/>
                  </a:lnTo>
                  <a:lnTo>
                    <a:pt x="113030" y="560983"/>
                  </a:lnTo>
                  <a:lnTo>
                    <a:pt x="139192" y="512736"/>
                  </a:lnTo>
                  <a:lnTo>
                    <a:pt x="167513" y="466571"/>
                  </a:lnTo>
                  <a:lnTo>
                    <a:pt x="197739" y="421766"/>
                  </a:lnTo>
                  <a:lnTo>
                    <a:pt x="230886" y="379043"/>
                  </a:lnTo>
                  <a:lnTo>
                    <a:pt x="266700" y="337692"/>
                  </a:lnTo>
                  <a:lnTo>
                    <a:pt x="303911" y="298411"/>
                  </a:lnTo>
                  <a:lnTo>
                    <a:pt x="343154" y="261187"/>
                  </a:lnTo>
                  <a:lnTo>
                    <a:pt x="384556" y="225348"/>
                  </a:lnTo>
                  <a:lnTo>
                    <a:pt x="427228" y="192277"/>
                  </a:lnTo>
                  <a:lnTo>
                    <a:pt x="472059" y="161949"/>
                  </a:lnTo>
                  <a:lnTo>
                    <a:pt x="518922" y="133692"/>
                  </a:lnTo>
                  <a:lnTo>
                    <a:pt x="566547" y="107504"/>
                  </a:lnTo>
                  <a:lnTo>
                    <a:pt x="615442" y="84073"/>
                  </a:lnTo>
                  <a:lnTo>
                    <a:pt x="665734" y="63397"/>
                  </a:lnTo>
                  <a:lnTo>
                    <a:pt x="716788" y="45477"/>
                  </a:lnTo>
                  <a:lnTo>
                    <a:pt x="768477" y="29628"/>
                  </a:lnTo>
                  <a:lnTo>
                    <a:pt x="821436" y="17220"/>
                  </a:lnTo>
                  <a:lnTo>
                    <a:pt x="875284" y="7568"/>
                  </a:lnTo>
                  <a:lnTo>
                    <a:pt x="928910" y="0"/>
                  </a:lnTo>
                </a:path>
                <a:path w="1753234" h="2069464">
                  <a:moveTo>
                    <a:pt x="1145507" y="0"/>
                  </a:moveTo>
                  <a:lnTo>
                    <a:pt x="1199134" y="7568"/>
                  </a:lnTo>
                  <a:lnTo>
                    <a:pt x="1252982" y="17220"/>
                  </a:lnTo>
                  <a:lnTo>
                    <a:pt x="1305941" y="29628"/>
                  </a:lnTo>
                  <a:lnTo>
                    <a:pt x="1357630" y="45477"/>
                  </a:lnTo>
                  <a:lnTo>
                    <a:pt x="1408684" y="63397"/>
                  </a:lnTo>
                  <a:lnTo>
                    <a:pt x="1458976" y="84073"/>
                  </a:lnTo>
                  <a:lnTo>
                    <a:pt x="1507871" y="107504"/>
                  </a:lnTo>
                  <a:lnTo>
                    <a:pt x="1556131" y="133692"/>
                  </a:lnTo>
                  <a:lnTo>
                    <a:pt x="1602359" y="161949"/>
                  </a:lnTo>
                  <a:lnTo>
                    <a:pt x="1647190" y="192277"/>
                  </a:lnTo>
                  <a:lnTo>
                    <a:pt x="1689862" y="225348"/>
                  </a:lnTo>
                  <a:lnTo>
                    <a:pt x="1731264" y="261187"/>
                  </a:lnTo>
                  <a:lnTo>
                    <a:pt x="1753106" y="281906"/>
                  </a:lnTo>
                </a:path>
                <a:path w="1753234" h="2069464">
                  <a:moveTo>
                    <a:pt x="1753106" y="1781167"/>
                  </a:moveTo>
                  <a:lnTo>
                    <a:pt x="1689862" y="1837333"/>
                  </a:lnTo>
                  <a:lnTo>
                    <a:pt x="1646428" y="1870429"/>
                  </a:lnTo>
                  <a:lnTo>
                    <a:pt x="1601597" y="1901430"/>
                  </a:lnTo>
                  <a:lnTo>
                    <a:pt x="1555496" y="1929688"/>
                  </a:lnTo>
                  <a:lnTo>
                    <a:pt x="1507871" y="1955875"/>
                  </a:lnTo>
                  <a:lnTo>
                    <a:pt x="1458976" y="1979307"/>
                  </a:lnTo>
                  <a:lnTo>
                    <a:pt x="1408684" y="1999995"/>
                  </a:lnTo>
                  <a:lnTo>
                    <a:pt x="1357630" y="2017902"/>
                  </a:lnTo>
                  <a:lnTo>
                    <a:pt x="1305306" y="2033764"/>
                  </a:lnTo>
                  <a:lnTo>
                    <a:pt x="1252982" y="2046159"/>
                  </a:lnTo>
                  <a:lnTo>
                    <a:pt x="1199134" y="2055811"/>
                  </a:lnTo>
                  <a:lnTo>
                    <a:pt x="1145413" y="2063393"/>
                  </a:lnTo>
                  <a:lnTo>
                    <a:pt x="1091692" y="2067521"/>
                  </a:lnTo>
                  <a:lnTo>
                    <a:pt x="1037209" y="2068905"/>
                  </a:lnTo>
                  <a:lnTo>
                    <a:pt x="1037209" y="2068219"/>
                  </a:lnTo>
                  <a:lnTo>
                    <a:pt x="982726" y="2066835"/>
                  </a:lnTo>
                  <a:lnTo>
                    <a:pt x="929005" y="2062695"/>
                  </a:lnTo>
                  <a:lnTo>
                    <a:pt x="875284" y="2055126"/>
                  </a:lnTo>
                  <a:lnTo>
                    <a:pt x="821436" y="2045474"/>
                  </a:lnTo>
                  <a:lnTo>
                    <a:pt x="769112" y="2033066"/>
                  </a:lnTo>
                  <a:lnTo>
                    <a:pt x="716788" y="2017216"/>
                  </a:lnTo>
                  <a:lnTo>
                    <a:pt x="665734" y="1999296"/>
                  </a:lnTo>
                  <a:lnTo>
                    <a:pt x="615442" y="1978621"/>
                  </a:lnTo>
                  <a:lnTo>
                    <a:pt x="566547" y="1955189"/>
                  </a:lnTo>
                  <a:lnTo>
                    <a:pt x="518922" y="1929688"/>
                  </a:lnTo>
                  <a:lnTo>
                    <a:pt x="472821" y="1900744"/>
                  </a:lnTo>
                  <a:lnTo>
                    <a:pt x="427990" y="1870429"/>
                  </a:lnTo>
                  <a:lnTo>
                    <a:pt x="384556" y="1837333"/>
                  </a:lnTo>
                  <a:lnTo>
                    <a:pt x="343154" y="1802192"/>
                  </a:lnTo>
                  <a:lnTo>
                    <a:pt x="303911" y="1764981"/>
                  </a:lnTo>
                  <a:lnTo>
                    <a:pt x="266700" y="1725002"/>
                  </a:lnTo>
                  <a:lnTo>
                    <a:pt x="231521" y="1684349"/>
                  </a:lnTo>
                  <a:lnTo>
                    <a:pt x="198501" y="1640928"/>
                  </a:lnTo>
                  <a:lnTo>
                    <a:pt x="167513" y="1596135"/>
                  </a:lnTo>
                  <a:lnTo>
                    <a:pt x="139192" y="1549958"/>
                  </a:lnTo>
                  <a:lnTo>
                    <a:pt x="113030" y="1502396"/>
                  </a:lnTo>
                  <a:lnTo>
                    <a:pt x="89535" y="1453463"/>
                  </a:lnTo>
                  <a:lnTo>
                    <a:pt x="68961" y="1403158"/>
                  </a:lnTo>
                  <a:lnTo>
                    <a:pt x="51054" y="1352155"/>
                  </a:lnTo>
                  <a:lnTo>
                    <a:pt x="35179" y="1299780"/>
                  </a:lnTo>
                  <a:lnTo>
                    <a:pt x="22733" y="1247406"/>
                  </a:lnTo>
                  <a:lnTo>
                    <a:pt x="13081" y="1193646"/>
                  </a:lnTo>
                  <a:lnTo>
                    <a:pt x="5461" y="1139887"/>
                  </a:lnTo>
                  <a:lnTo>
                    <a:pt x="1397" y="1086128"/>
                  </a:lnTo>
                  <a:lnTo>
                    <a:pt x="0" y="103169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34891" y="0"/>
              <a:ext cx="1753235" cy="2069464"/>
            </a:xfrm>
            <a:custGeom>
              <a:avLst/>
              <a:gdLst/>
              <a:ahLst/>
              <a:cxnLst/>
              <a:rect l="l" t="t" r="r" b="b"/>
              <a:pathLst>
                <a:path w="1753234" h="2069464">
                  <a:moveTo>
                    <a:pt x="0" y="1031696"/>
                  </a:moveTo>
                  <a:lnTo>
                    <a:pt x="1397" y="977251"/>
                  </a:lnTo>
                  <a:lnTo>
                    <a:pt x="5461" y="923492"/>
                  </a:lnTo>
                  <a:lnTo>
                    <a:pt x="13081" y="869733"/>
                  </a:lnTo>
                  <a:lnTo>
                    <a:pt x="22733" y="815974"/>
                  </a:lnTo>
                  <a:lnTo>
                    <a:pt x="35179" y="762913"/>
                  </a:lnTo>
                  <a:lnTo>
                    <a:pt x="51054" y="711224"/>
                  </a:lnTo>
                  <a:lnTo>
                    <a:pt x="68961" y="660221"/>
                  </a:lnTo>
                  <a:lnTo>
                    <a:pt x="89535" y="609916"/>
                  </a:lnTo>
                  <a:lnTo>
                    <a:pt x="113030" y="560983"/>
                  </a:lnTo>
                  <a:lnTo>
                    <a:pt x="139192" y="512736"/>
                  </a:lnTo>
                  <a:lnTo>
                    <a:pt x="167513" y="466571"/>
                  </a:lnTo>
                  <a:lnTo>
                    <a:pt x="197739" y="421766"/>
                  </a:lnTo>
                  <a:lnTo>
                    <a:pt x="230886" y="379043"/>
                  </a:lnTo>
                  <a:lnTo>
                    <a:pt x="266700" y="337692"/>
                  </a:lnTo>
                  <a:lnTo>
                    <a:pt x="303911" y="298411"/>
                  </a:lnTo>
                  <a:lnTo>
                    <a:pt x="343154" y="261187"/>
                  </a:lnTo>
                  <a:lnTo>
                    <a:pt x="384556" y="225348"/>
                  </a:lnTo>
                  <a:lnTo>
                    <a:pt x="427228" y="192277"/>
                  </a:lnTo>
                  <a:lnTo>
                    <a:pt x="472059" y="161949"/>
                  </a:lnTo>
                  <a:lnTo>
                    <a:pt x="518922" y="133692"/>
                  </a:lnTo>
                  <a:lnTo>
                    <a:pt x="566547" y="107504"/>
                  </a:lnTo>
                  <a:lnTo>
                    <a:pt x="615442" y="84073"/>
                  </a:lnTo>
                  <a:lnTo>
                    <a:pt x="665734" y="63397"/>
                  </a:lnTo>
                  <a:lnTo>
                    <a:pt x="716788" y="45477"/>
                  </a:lnTo>
                  <a:lnTo>
                    <a:pt x="768477" y="29628"/>
                  </a:lnTo>
                  <a:lnTo>
                    <a:pt x="821436" y="17220"/>
                  </a:lnTo>
                  <a:lnTo>
                    <a:pt x="875284" y="7568"/>
                  </a:lnTo>
                  <a:lnTo>
                    <a:pt x="928910" y="0"/>
                  </a:lnTo>
                </a:path>
                <a:path w="1753234" h="2069464">
                  <a:moveTo>
                    <a:pt x="1145507" y="0"/>
                  </a:moveTo>
                  <a:lnTo>
                    <a:pt x="1199134" y="7568"/>
                  </a:lnTo>
                  <a:lnTo>
                    <a:pt x="1252982" y="17220"/>
                  </a:lnTo>
                  <a:lnTo>
                    <a:pt x="1305941" y="29628"/>
                  </a:lnTo>
                  <a:lnTo>
                    <a:pt x="1357630" y="45477"/>
                  </a:lnTo>
                  <a:lnTo>
                    <a:pt x="1408684" y="63397"/>
                  </a:lnTo>
                  <a:lnTo>
                    <a:pt x="1458976" y="84073"/>
                  </a:lnTo>
                  <a:lnTo>
                    <a:pt x="1507871" y="107504"/>
                  </a:lnTo>
                  <a:lnTo>
                    <a:pt x="1556131" y="133692"/>
                  </a:lnTo>
                  <a:lnTo>
                    <a:pt x="1602359" y="161949"/>
                  </a:lnTo>
                  <a:lnTo>
                    <a:pt x="1647190" y="192277"/>
                  </a:lnTo>
                  <a:lnTo>
                    <a:pt x="1689862" y="225348"/>
                  </a:lnTo>
                  <a:lnTo>
                    <a:pt x="1731264" y="261187"/>
                  </a:lnTo>
                  <a:lnTo>
                    <a:pt x="1753106" y="281906"/>
                  </a:lnTo>
                </a:path>
                <a:path w="1753234" h="2069464">
                  <a:moveTo>
                    <a:pt x="1753106" y="1781167"/>
                  </a:moveTo>
                  <a:lnTo>
                    <a:pt x="1689862" y="1837333"/>
                  </a:lnTo>
                  <a:lnTo>
                    <a:pt x="1646428" y="1870429"/>
                  </a:lnTo>
                  <a:lnTo>
                    <a:pt x="1601597" y="1901430"/>
                  </a:lnTo>
                  <a:lnTo>
                    <a:pt x="1555496" y="1929688"/>
                  </a:lnTo>
                  <a:lnTo>
                    <a:pt x="1507871" y="1955875"/>
                  </a:lnTo>
                  <a:lnTo>
                    <a:pt x="1458976" y="1979307"/>
                  </a:lnTo>
                  <a:lnTo>
                    <a:pt x="1408684" y="1999995"/>
                  </a:lnTo>
                  <a:lnTo>
                    <a:pt x="1357630" y="2017902"/>
                  </a:lnTo>
                  <a:lnTo>
                    <a:pt x="1305306" y="2033764"/>
                  </a:lnTo>
                  <a:lnTo>
                    <a:pt x="1252982" y="2046159"/>
                  </a:lnTo>
                  <a:lnTo>
                    <a:pt x="1199134" y="2055811"/>
                  </a:lnTo>
                  <a:lnTo>
                    <a:pt x="1145413" y="2063393"/>
                  </a:lnTo>
                  <a:lnTo>
                    <a:pt x="1091692" y="2067521"/>
                  </a:lnTo>
                  <a:lnTo>
                    <a:pt x="1037209" y="2068905"/>
                  </a:lnTo>
                  <a:lnTo>
                    <a:pt x="1037209" y="2068219"/>
                  </a:lnTo>
                  <a:lnTo>
                    <a:pt x="982726" y="2066835"/>
                  </a:lnTo>
                  <a:lnTo>
                    <a:pt x="929005" y="2062695"/>
                  </a:lnTo>
                  <a:lnTo>
                    <a:pt x="875284" y="2055126"/>
                  </a:lnTo>
                  <a:lnTo>
                    <a:pt x="821436" y="2045474"/>
                  </a:lnTo>
                  <a:lnTo>
                    <a:pt x="769112" y="2033066"/>
                  </a:lnTo>
                  <a:lnTo>
                    <a:pt x="716788" y="2017216"/>
                  </a:lnTo>
                  <a:lnTo>
                    <a:pt x="665734" y="1999296"/>
                  </a:lnTo>
                  <a:lnTo>
                    <a:pt x="615442" y="1978621"/>
                  </a:lnTo>
                  <a:lnTo>
                    <a:pt x="566547" y="1955189"/>
                  </a:lnTo>
                  <a:lnTo>
                    <a:pt x="518922" y="1929688"/>
                  </a:lnTo>
                  <a:lnTo>
                    <a:pt x="472821" y="1900744"/>
                  </a:lnTo>
                  <a:lnTo>
                    <a:pt x="427990" y="1870429"/>
                  </a:lnTo>
                  <a:lnTo>
                    <a:pt x="384556" y="1837333"/>
                  </a:lnTo>
                  <a:lnTo>
                    <a:pt x="343154" y="1802192"/>
                  </a:lnTo>
                  <a:lnTo>
                    <a:pt x="303911" y="1764981"/>
                  </a:lnTo>
                  <a:lnTo>
                    <a:pt x="266700" y="1725002"/>
                  </a:lnTo>
                  <a:lnTo>
                    <a:pt x="231521" y="1684349"/>
                  </a:lnTo>
                  <a:lnTo>
                    <a:pt x="198501" y="1640928"/>
                  </a:lnTo>
                  <a:lnTo>
                    <a:pt x="167513" y="1596135"/>
                  </a:lnTo>
                  <a:lnTo>
                    <a:pt x="139192" y="1549958"/>
                  </a:lnTo>
                  <a:lnTo>
                    <a:pt x="113030" y="1502396"/>
                  </a:lnTo>
                  <a:lnTo>
                    <a:pt x="89535" y="1453463"/>
                  </a:lnTo>
                  <a:lnTo>
                    <a:pt x="68961" y="1403158"/>
                  </a:lnTo>
                  <a:lnTo>
                    <a:pt x="51054" y="1352155"/>
                  </a:lnTo>
                  <a:lnTo>
                    <a:pt x="35179" y="1299780"/>
                  </a:lnTo>
                  <a:lnTo>
                    <a:pt x="22733" y="1247406"/>
                  </a:lnTo>
                  <a:lnTo>
                    <a:pt x="13081" y="1193646"/>
                  </a:lnTo>
                  <a:lnTo>
                    <a:pt x="5461" y="1139887"/>
                  </a:lnTo>
                  <a:lnTo>
                    <a:pt x="1397" y="1086128"/>
                  </a:lnTo>
                  <a:lnTo>
                    <a:pt x="0" y="1031696"/>
                  </a:lnTo>
                </a:path>
              </a:pathLst>
            </a:custGeom>
            <a:ln w="17918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0010" y="1027741"/>
            <a:ext cx="8247989" cy="8229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073230" y="8575040"/>
            <a:ext cx="3442970" cy="1721485"/>
            <a:chOff x="6073230" y="8575040"/>
            <a:chExt cx="3442970" cy="1721485"/>
          </a:xfrm>
        </p:grpSpPr>
        <p:sp>
          <p:nvSpPr>
            <p:cNvPr id="6" name="object 6"/>
            <p:cNvSpPr/>
            <p:nvPr/>
          </p:nvSpPr>
          <p:spPr>
            <a:xfrm>
              <a:off x="6082590" y="8584399"/>
              <a:ext cx="3423920" cy="1703070"/>
            </a:xfrm>
            <a:custGeom>
              <a:avLst/>
              <a:gdLst/>
              <a:ahLst/>
              <a:cxnLst/>
              <a:rect l="l" t="t" r="r" b="b"/>
              <a:pathLst>
                <a:path w="3423920" h="1703070">
                  <a:moveTo>
                    <a:pt x="0" y="1702598"/>
                  </a:moveTo>
                  <a:lnTo>
                    <a:pt x="1928" y="1622846"/>
                  </a:lnTo>
                  <a:lnTo>
                    <a:pt x="9129" y="1532849"/>
                  </a:lnTo>
                  <a:lnTo>
                    <a:pt x="20648" y="1444292"/>
                  </a:lnTo>
                  <a:lnTo>
                    <a:pt x="37209" y="1356454"/>
                  </a:lnTo>
                  <a:lnTo>
                    <a:pt x="58087" y="1269334"/>
                  </a:lnTo>
                  <a:lnTo>
                    <a:pt x="83284" y="1182935"/>
                  </a:lnTo>
                  <a:lnTo>
                    <a:pt x="113523" y="1098698"/>
                  </a:lnTo>
                  <a:lnTo>
                    <a:pt x="148092" y="1015894"/>
                  </a:lnTo>
                  <a:lnTo>
                    <a:pt x="186243" y="934540"/>
                  </a:lnTo>
                  <a:lnTo>
                    <a:pt x="229449" y="856058"/>
                  </a:lnTo>
                  <a:lnTo>
                    <a:pt x="276248" y="779739"/>
                  </a:lnTo>
                  <a:lnTo>
                    <a:pt x="326642" y="705584"/>
                  </a:lnTo>
                  <a:lnTo>
                    <a:pt x="381366" y="634305"/>
                  </a:lnTo>
                  <a:lnTo>
                    <a:pt x="439684" y="566623"/>
                  </a:lnTo>
                  <a:lnTo>
                    <a:pt x="501597" y="501822"/>
                  </a:lnTo>
                  <a:lnTo>
                    <a:pt x="566405" y="439902"/>
                  </a:lnTo>
                  <a:lnTo>
                    <a:pt x="634083" y="381584"/>
                  </a:lnTo>
                  <a:lnTo>
                    <a:pt x="705356" y="326859"/>
                  </a:lnTo>
                  <a:lnTo>
                    <a:pt x="779511" y="276466"/>
                  </a:lnTo>
                  <a:lnTo>
                    <a:pt x="855838" y="229666"/>
                  </a:lnTo>
                  <a:lnTo>
                    <a:pt x="934324" y="186474"/>
                  </a:lnTo>
                  <a:lnTo>
                    <a:pt x="1015667" y="148310"/>
                  </a:lnTo>
                  <a:lnTo>
                    <a:pt x="1098471" y="113753"/>
                  </a:lnTo>
                  <a:lnTo>
                    <a:pt x="1182711" y="83515"/>
                  </a:lnTo>
                  <a:lnTo>
                    <a:pt x="1269109" y="58305"/>
                  </a:lnTo>
                  <a:lnTo>
                    <a:pt x="1356231" y="37426"/>
                  </a:lnTo>
                  <a:lnTo>
                    <a:pt x="1444064" y="20866"/>
                  </a:lnTo>
                  <a:lnTo>
                    <a:pt x="1532621" y="9347"/>
                  </a:lnTo>
                  <a:lnTo>
                    <a:pt x="1622626" y="2146"/>
                  </a:lnTo>
                  <a:lnTo>
                    <a:pt x="1711907" y="0"/>
                  </a:lnTo>
                  <a:lnTo>
                    <a:pt x="1801188" y="2146"/>
                  </a:lnTo>
                  <a:lnTo>
                    <a:pt x="1891180" y="9347"/>
                  </a:lnTo>
                  <a:lnTo>
                    <a:pt x="1979737" y="20866"/>
                  </a:lnTo>
                  <a:lnTo>
                    <a:pt x="2067583" y="37426"/>
                  </a:lnTo>
                  <a:lnTo>
                    <a:pt x="2154692" y="58305"/>
                  </a:lnTo>
                  <a:lnTo>
                    <a:pt x="2241103" y="83515"/>
                  </a:lnTo>
                  <a:lnTo>
                    <a:pt x="2325330" y="113753"/>
                  </a:lnTo>
                  <a:lnTo>
                    <a:pt x="2408134" y="148310"/>
                  </a:lnTo>
                  <a:lnTo>
                    <a:pt x="2489490" y="186474"/>
                  </a:lnTo>
                  <a:lnTo>
                    <a:pt x="2567963" y="229666"/>
                  </a:lnTo>
                  <a:lnTo>
                    <a:pt x="2644290" y="276466"/>
                  </a:lnTo>
                  <a:lnTo>
                    <a:pt x="2718445" y="326859"/>
                  </a:lnTo>
                  <a:lnTo>
                    <a:pt x="2789730" y="381584"/>
                  </a:lnTo>
                  <a:lnTo>
                    <a:pt x="2857409" y="439902"/>
                  </a:lnTo>
                  <a:lnTo>
                    <a:pt x="2922204" y="501822"/>
                  </a:lnTo>
                  <a:lnTo>
                    <a:pt x="2984129" y="566623"/>
                  </a:lnTo>
                  <a:lnTo>
                    <a:pt x="3042448" y="634305"/>
                  </a:lnTo>
                  <a:lnTo>
                    <a:pt x="3097159" y="705584"/>
                  </a:lnTo>
                  <a:lnTo>
                    <a:pt x="3147566" y="779739"/>
                  </a:lnTo>
                  <a:lnTo>
                    <a:pt x="3194365" y="856058"/>
                  </a:lnTo>
                  <a:lnTo>
                    <a:pt x="3237558" y="934540"/>
                  </a:lnTo>
                  <a:lnTo>
                    <a:pt x="3275721" y="1015894"/>
                  </a:lnTo>
                  <a:lnTo>
                    <a:pt x="3310278" y="1098698"/>
                  </a:lnTo>
                  <a:lnTo>
                    <a:pt x="3340517" y="1182935"/>
                  </a:lnTo>
                  <a:lnTo>
                    <a:pt x="3365714" y="1269334"/>
                  </a:lnTo>
                  <a:lnTo>
                    <a:pt x="3386592" y="1356454"/>
                  </a:lnTo>
                  <a:lnTo>
                    <a:pt x="3403153" y="1444292"/>
                  </a:lnTo>
                  <a:lnTo>
                    <a:pt x="3414672" y="1532849"/>
                  </a:lnTo>
                  <a:lnTo>
                    <a:pt x="3421886" y="1622846"/>
                  </a:lnTo>
                  <a:lnTo>
                    <a:pt x="3423814" y="1702598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1083346" y="0"/>
                  </a:moveTo>
                  <a:lnTo>
                    <a:pt x="1026463" y="1438"/>
                  </a:lnTo>
                  <a:lnTo>
                    <a:pt x="970304" y="5760"/>
                  </a:lnTo>
                  <a:lnTo>
                    <a:pt x="914144" y="13677"/>
                  </a:lnTo>
                  <a:lnTo>
                    <a:pt x="857985" y="23759"/>
                  </a:lnTo>
                  <a:lnTo>
                    <a:pt x="802549" y="36716"/>
                  </a:lnTo>
                  <a:lnTo>
                    <a:pt x="748549" y="53276"/>
                  </a:lnTo>
                  <a:lnTo>
                    <a:pt x="695272" y="71998"/>
                  </a:lnTo>
                  <a:lnTo>
                    <a:pt x="642707" y="93599"/>
                  </a:lnTo>
                  <a:lnTo>
                    <a:pt x="591590" y="118075"/>
                  </a:lnTo>
                  <a:lnTo>
                    <a:pt x="541907" y="145435"/>
                  </a:lnTo>
                  <a:lnTo>
                    <a:pt x="492949" y="174957"/>
                  </a:lnTo>
                  <a:lnTo>
                    <a:pt x="446149" y="206634"/>
                  </a:lnTo>
                  <a:lnTo>
                    <a:pt x="401509" y="241195"/>
                  </a:lnTo>
                  <a:lnTo>
                    <a:pt x="358316" y="278636"/>
                  </a:lnTo>
                  <a:lnTo>
                    <a:pt x="317282" y="317515"/>
                  </a:lnTo>
                  <a:lnTo>
                    <a:pt x="278395" y="358552"/>
                  </a:lnTo>
                  <a:lnTo>
                    <a:pt x="240955" y="401751"/>
                  </a:lnTo>
                  <a:lnTo>
                    <a:pt x="206399" y="446391"/>
                  </a:lnTo>
                  <a:lnTo>
                    <a:pt x="174725" y="493191"/>
                  </a:lnTo>
                  <a:lnTo>
                    <a:pt x="145197" y="541432"/>
                  </a:lnTo>
                  <a:lnTo>
                    <a:pt x="117842" y="591830"/>
                  </a:lnTo>
                  <a:lnTo>
                    <a:pt x="93356" y="642947"/>
                  </a:lnTo>
                  <a:lnTo>
                    <a:pt x="71766" y="695509"/>
                  </a:lnTo>
                  <a:lnTo>
                    <a:pt x="53033" y="748789"/>
                  </a:lnTo>
                  <a:lnTo>
                    <a:pt x="36473" y="802784"/>
                  </a:lnTo>
                  <a:lnTo>
                    <a:pt x="23519" y="858227"/>
                  </a:lnTo>
                  <a:lnTo>
                    <a:pt x="13435" y="914386"/>
                  </a:lnTo>
                  <a:lnTo>
                    <a:pt x="5523" y="970543"/>
                  </a:lnTo>
                  <a:lnTo>
                    <a:pt x="1205" y="1026701"/>
                  </a:lnTo>
                  <a:lnTo>
                    <a:pt x="0" y="1074053"/>
                  </a:lnTo>
                  <a:lnTo>
                    <a:pt x="2166683" y="1074053"/>
                  </a:lnTo>
                  <a:lnTo>
                    <a:pt x="2165488" y="1026701"/>
                  </a:lnTo>
                  <a:lnTo>
                    <a:pt x="2161170" y="970543"/>
                  </a:lnTo>
                  <a:lnTo>
                    <a:pt x="2153245" y="914386"/>
                  </a:lnTo>
                  <a:lnTo>
                    <a:pt x="2143174" y="858227"/>
                  </a:lnTo>
                  <a:lnTo>
                    <a:pt x="2130207" y="802784"/>
                  </a:lnTo>
                  <a:lnTo>
                    <a:pt x="2113647" y="748789"/>
                  </a:lnTo>
                  <a:lnTo>
                    <a:pt x="2094927" y="695509"/>
                  </a:lnTo>
                  <a:lnTo>
                    <a:pt x="2073324" y="642947"/>
                  </a:lnTo>
                  <a:lnTo>
                    <a:pt x="2048851" y="591830"/>
                  </a:lnTo>
                  <a:lnTo>
                    <a:pt x="2021483" y="542151"/>
                  </a:lnTo>
                  <a:lnTo>
                    <a:pt x="1991968" y="493191"/>
                  </a:lnTo>
                  <a:lnTo>
                    <a:pt x="1960294" y="446391"/>
                  </a:lnTo>
                  <a:lnTo>
                    <a:pt x="1925737" y="401751"/>
                  </a:lnTo>
                  <a:lnTo>
                    <a:pt x="1888285" y="358552"/>
                  </a:lnTo>
                  <a:lnTo>
                    <a:pt x="1849410" y="317515"/>
                  </a:lnTo>
                  <a:lnTo>
                    <a:pt x="1808377" y="278636"/>
                  </a:lnTo>
                  <a:lnTo>
                    <a:pt x="1765171" y="241195"/>
                  </a:lnTo>
                  <a:lnTo>
                    <a:pt x="1720531" y="206634"/>
                  </a:lnTo>
                  <a:lnTo>
                    <a:pt x="1673731" y="174957"/>
                  </a:lnTo>
                  <a:lnTo>
                    <a:pt x="1625497" y="145435"/>
                  </a:lnTo>
                  <a:lnTo>
                    <a:pt x="1575103" y="118075"/>
                  </a:lnTo>
                  <a:lnTo>
                    <a:pt x="1523973" y="93599"/>
                  </a:lnTo>
                  <a:lnTo>
                    <a:pt x="1471420" y="71998"/>
                  </a:lnTo>
                  <a:lnTo>
                    <a:pt x="1418144" y="53276"/>
                  </a:lnTo>
                  <a:lnTo>
                    <a:pt x="1364143" y="36716"/>
                  </a:lnTo>
                  <a:lnTo>
                    <a:pt x="1308695" y="23759"/>
                  </a:lnTo>
                  <a:lnTo>
                    <a:pt x="1252548" y="13677"/>
                  </a:lnTo>
                  <a:lnTo>
                    <a:pt x="1196376" y="5760"/>
                  </a:lnTo>
                  <a:lnTo>
                    <a:pt x="1140217" y="1438"/>
                  </a:lnTo>
                  <a:lnTo>
                    <a:pt x="1083346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1"/>
                  </a:lnTo>
                  <a:lnTo>
                    <a:pt x="5523" y="970543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4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47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1"/>
                  </a:lnTo>
                  <a:lnTo>
                    <a:pt x="240955" y="401751"/>
                  </a:lnTo>
                  <a:lnTo>
                    <a:pt x="278395" y="358552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4"/>
                  </a:lnTo>
                  <a:lnTo>
                    <a:pt x="492949" y="174957"/>
                  </a:lnTo>
                  <a:lnTo>
                    <a:pt x="541907" y="145435"/>
                  </a:lnTo>
                  <a:lnTo>
                    <a:pt x="591590" y="118075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76"/>
                  </a:lnTo>
                  <a:lnTo>
                    <a:pt x="802549" y="36716"/>
                  </a:lnTo>
                  <a:lnTo>
                    <a:pt x="857985" y="23759"/>
                  </a:lnTo>
                  <a:lnTo>
                    <a:pt x="914144" y="13677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77"/>
                  </a:lnTo>
                  <a:lnTo>
                    <a:pt x="1308695" y="23759"/>
                  </a:lnTo>
                  <a:lnTo>
                    <a:pt x="1364143" y="36716"/>
                  </a:lnTo>
                  <a:lnTo>
                    <a:pt x="1418144" y="53276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75"/>
                  </a:lnTo>
                  <a:lnTo>
                    <a:pt x="1625497" y="145435"/>
                  </a:lnTo>
                  <a:lnTo>
                    <a:pt x="1673731" y="174957"/>
                  </a:lnTo>
                  <a:lnTo>
                    <a:pt x="1720531" y="206634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2"/>
                  </a:lnTo>
                  <a:lnTo>
                    <a:pt x="1925737" y="401751"/>
                  </a:lnTo>
                  <a:lnTo>
                    <a:pt x="1960294" y="446391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47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4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3"/>
                  </a:lnTo>
                  <a:lnTo>
                    <a:pt x="2165488" y="1026701"/>
                  </a:lnTo>
                  <a:lnTo>
                    <a:pt x="2166683" y="107405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1"/>
                  </a:lnTo>
                  <a:lnTo>
                    <a:pt x="5523" y="970543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4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47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1"/>
                  </a:lnTo>
                  <a:lnTo>
                    <a:pt x="240955" y="401751"/>
                  </a:lnTo>
                  <a:lnTo>
                    <a:pt x="278395" y="358552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4"/>
                  </a:lnTo>
                  <a:lnTo>
                    <a:pt x="492949" y="174957"/>
                  </a:lnTo>
                  <a:lnTo>
                    <a:pt x="541907" y="145435"/>
                  </a:lnTo>
                  <a:lnTo>
                    <a:pt x="591590" y="118075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76"/>
                  </a:lnTo>
                  <a:lnTo>
                    <a:pt x="802549" y="36716"/>
                  </a:lnTo>
                  <a:lnTo>
                    <a:pt x="857985" y="23759"/>
                  </a:lnTo>
                  <a:lnTo>
                    <a:pt x="914144" y="13677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77"/>
                  </a:lnTo>
                  <a:lnTo>
                    <a:pt x="1308695" y="23759"/>
                  </a:lnTo>
                  <a:lnTo>
                    <a:pt x="1364143" y="36716"/>
                  </a:lnTo>
                  <a:lnTo>
                    <a:pt x="1418144" y="53276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75"/>
                  </a:lnTo>
                  <a:lnTo>
                    <a:pt x="1625497" y="145435"/>
                  </a:lnTo>
                  <a:lnTo>
                    <a:pt x="1673731" y="174957"/>
                  </a:lnTo>
                  <a:lnTo>
                    <a:pt x="1720531" y="206634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2"/>
                  </a:lnTo>
                  <a:lnTo>
                    <a:pt x="1925737" y="401751"/>
                  </a:lnTo>
                  <a:lnTo>
                    <a:pt x="1960294" y="446391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47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4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3"/>
                  </a:lnTo>
                  <a:lnTo>
                    <a:pt x="2165488" y="1026701"/>
                  </a:lnTo>
                  <a:lnTo>
                    <a:pt x="2166683" y="1074053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4121" y="3054769"/>
            <a:ext cx="923683" cy="2419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4294" y="3717785"/>
            <a:ext cx="2487358" cy="30311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9808" y="4810112"/>
            <a:ext cx="2311920" cy="30615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1672" y="5184635"/>
            <a:ext cx="1496733" cy="30280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987715" y="2911608"/>
            <a:ext cx="6184265" cy="258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Understanding </a:t>
            </a:r>
            <a:r>
              <a:rPr sz="2400" spc="140" dirty="0">
                <a:latin typeface="Trebuchet MS"/>
                <a:cs typeface="Trebuchet MS"/>
              </a:rPr>
              <a:t>wages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is crucial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in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today's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-70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-430" dirty="0">
                <a:solidFill>
                  <a:srgbClr val="262425"/>
                </a:solidFill>
                <a:latin typeface="Trebuchet MS"/>
                <a:cs typeface="Trebuchet MS"/>
              </a:rPr>
              <a:t>.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85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25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ee</a:t>
            </a: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f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ch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ll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270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s  </a:t>
            </a:r>
            <a:r>
              <a:rPr sz="2400" spc="125" dirty="0">
                <a:solidFill>
                  <a:srgbClr val="262425"/>
                </a:solidFill>
                <a:latin typeface="Trebuchet MS"/>
                <a:cs typeface="Trebuchet MS"/>
              </a:rPr>
              <a:t>such 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as </a:t>
            </a:r>
            <a:r>
              <a:rPr sz="2400" spc="75" dirty="0">
                <a:latin typeface="Trebuchet MS"/>
                <a:cs typeface="Trebuchet MS"/>
              </a:rPr>
              <a:t>income </a:t>
            </a:r>
            <a:r>
              <a:rPr sz="2400" spc="5" dirty="0">
                <a:latin typeface="Trebuchet MS"/>
                <a:cs typeface="Trebuchet MS"/>
              </a:rPr>
              <a:t>inequality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50" dirty="0">
                <a:solidFill>
                  <a:srgbClr val="262425"/>
                </a:solidFill>
                <a:latin typeface="Trebuchet MS"/>
                <a:cs typeface="Trebuchet MS"/>
              </a:rPr>
              <a:t>stagnant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salaries.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This slide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delves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into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factors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inﬂuencing 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wage </a:t>
            </a:r>
            <a:r>
              <a:rPr sz="2400" spc="25" dirty="0">
                <a:solidFill>
                  <a:srgbClr val="262425"/>
                </a:solidFill>
                <a:latin typeface="Trebuchet MS"/>
                <a:cs typeface="Trebuchet MS"/>
              </a:rPr>
              <a:t>structures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how </a:t>
            </a:r>
            <a:r>
              <a:rPr sz="2400" spc="25" dirty="0">
                <a:solidFill>
                  <a:srgbClr val="262425"/>
                </a:solidFill>
                <a:latin typeface="Trebuchet MS"/>
                <a:cs typeface="Trebuchet MS"/>
              </a:rPr>
              <a:t>they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254" dirty="0">
                <a:solidFill>
                  <a:srgbClr val="262425"/>
                </a:solidFill>
                <a:latin typeface="Trebuchet MS"/>
                <a:cs typeface="Trebuchet MS"/>
              </a:rPr>
              <a:t>ﬀ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-15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w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-85" dirty="0">
                <a:solidFill>
                  <a:srgbClr val="262425"/>
                </a:solidFill>
                <a:latin typeface="Trebuchet MS"/>
                <a:cs typeface="Trebuchet MS"/>
              </a:rPr>
              <a:t>k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'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latin typeface="Trebuchet MS"/>
                <a:cs typeface="Trebuchet MS"/>
              </a:rPr>
              <a:t>ﬁ</a:t>
            </a:r>
            <a:r>
              <a:rPr sz="2400" spc="65" dirty="0">
                <a:latin typeface="Trebuchet MS"/>
                <a:cs typeface="Trebuchet MS"/>
              </a:rPr>
              <a:t>n</a:t>
            </a:r>
            <a:r>
              <a:rPr sz="2400" spc="55" dirty="0">
                <a:latin typeface="Trebuchet MS"/>
                <a:cs typeface="Trebuchet MS"/>
              </a:rPr>
              <a:t>a</a:t>
            </a:r>
            <a:r>
              <a:rPr sz="2400" spc="20" dirty="0">
                <a:latin typeface="Trebuchet MS"/>
                <a:cs typeface="Trebuchet MS"/>
              </a:rPr>
              <a:t>nc</a:t>
            </a:r>
            <a:r>
              <a:rPr sz="2400" spc="5" dirty="0">
                <a:latin typeface="Trebuchet MS"/>
                <a:cs typeface="Trebuchet MS"/>
              </a:rPr>
              <a:t>i</a:t>
            </a:r>
            <a:r>
              <a:rPr sz="2400" spc="-5" dirty="0">
                <a:latin typeface="Trebuchet MS"/>
                <a:cs typeface="Trebuchet MS"/>
              </a:rPr>
              <a:t>al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180" dirty="0">
                <a:latin typeface="Trebuchet MS"/>
                <a:cs typeface="Trebuchet MS"/>
              </a:rPr>
              <a:t>s</a:t>
            </a:r>
            <a:r>
              <a:rPr sz="2400" spc="-45" dirty="0">
                <a:latin typeface="Trebuchet MS"/>
                <a:cs typeface="Trebuchet MS"/>
              </a:rPr>
              <a:t>t</a:t>
            </a:r>
            <a:r>
              <a:rPr sz="2400" spc="-65" dirty="0">
                <a:latin typeface="Trebuchet MS"/>
                <a:cs typeface="Trebuchet MS"/>
              </a:rPr>
              <a:t>a</a:t>
            </a:r>
            <a:r>
              <a:rPr sz="2400" spc="135" dirty="0">
                <a:latin typeface="Trebuchet MS"/>
                <a:cs typeface="Trebuchet MS"/>
              </a:rPr>
              <a:t>b</a:t>
            </a:r>
            <a:r>
              <a:rPr sz="2400" spc="-130" dirty="0">
                <a:latin typeface="Trebuchet MS"/>
                <a:cs typeface="Trebuchet MS"/>
              </a:rPr>
              <a:t>ili</a:t>
            </a:r>
            <a:r>
              <a:rPr sz="2400" spc="-20" dirty="0">
                <a:latin typeface="Trebuchet MS"/>
                <a:cs typeface="Trebuchet MS"/>
              </a:rPr>
              <a:t>ty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nd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v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0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ll  </a:t>
            </a:r>
            <a:r>
              <a:rPr sz="2400" spc="15" dirty="0">
                <a:latin typeface="Trebuchet MS"/>
                <a:cs typeface="Trebuchet MS"/>
              </a:rPr>
              <a:t>well-being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87715" y="1523650"/>
            <a:ext cx="618172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330" dirty="0"/>
              <a:t>T</a:t>
            </a:r>
            <a:r>
              <a:rPr sz="5200" spc="50" dirty="0"/>
              <a:t>H</a:t>
            </a:r>
            <a:r>
              <a:rPr sz="5200" spc="-635" dirty="0"/>
              <a:t>E</a:t>
            </a:r>
            <a:r>
              <a:rPr sz="5200" spc="-135" dirty="0"/>
              <a:t> </a:t>
            </a:r>
            <a:r>
              <a:rPr sz="5200" spc="-340" dirty="0"/>
              <a:t>W</a:t>
            </a:r>
            <a:r>
              <a:rPr sz="5200" spc="-290" dirty="0"/>
              <a:t>A</a:t>
            </a:r>
            <a:r>
              <a:rPr sz="5200" spc="-560" dirty="0"/>
              <a:t>G</a:t>
            </a:r>
            <a:r>
              <a:rPr sz="5200" spc="-635" dirty="0"/>
              <a:t>E</a:t>
            </a:r>
            <a:r>
              <a:rPr sz="5200" spc="-135" dirty="0"/>
              <a:t> </a:t>
            </a:r>
            <a:r>
              <a:rPr sz="5200" spc="-150" dirty="0"/>
              <a:t>D</a:t>
            </a:r>
            <a:r>
              <a:rPr sz="5200" spc="20" dirty="0"/>
              <a:t>I</a:t>
            </a:r>
            <a:r>
              <a:rPr sz="5200" spc="-385" dirty="0"/>
              <a:t>L</a:t>
            </a:r>
            <a:r>
              <a:rPr sz="5200" spc="-640" dirty="0"/>
              <a:t>E</a:t>
            </a:r>
            <a:r>
              <a:rPr sz="5200" spc="45" dirty="0"/>
              <a:t>MM</a:t>
            </a:r>
            <a:r>
              <a:rPr sz="5200" spc="-285" dirty="0"/>
              <a:t>A</a:t>
            </a:r>
            <a:endParaRPr sz="5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038985" cy="2094864"/>
          </a:xfrm>
          <a:custGeom>
            <a:avLst/>
            <a:gdLst/>
            <a:ahLst/>
            <a:cxnLst/>
            <a:rect l="l" t="t" r="r" b="b"/>
            <a:pathLst>
              <a:path w="2038985" h="2094864">
                <a:moveTo>
                  <a:pt x="2038956" y="0"/>
                </a:moveTo>
                <a:lnTo>
                  <a:pt x="2025421" y="56349"/>
                </a:lnTo>
                <a:lnTo>
                  <a:pt x="1982952" y="201789"/>
                </a:lnTo>
                <a:lnTo>
                  <a:pt x="1932546" y="344347"/>
                </a:lnTo>
                <a:lnTo>
                  <a:pt x="1874227" y="484021"/>
                </a:lnTo>
                <a:lnTo>
                  <a:pt x="1809432" y="620813"/>
                </a:lnTo>
                <a:lnTo>
                  <a:pt x="1737436" y="753299"/>
                </a:lnTo>
                <a:lnTo>
                  <a:pt x="1658239" y="882179"/>
                </a:lnTo>
                <a:lnTo>
                  <a:pt x="1572552" y="1006728"/>
                </a:lnTo>
                <a:lnTo>
                  <a:pt x="1480400" y="1126971"/>
                </a:lnTo>
                <a:lnTo>
                  <a:pt x="1382483" y="1242160"/>
                </a:lnTo>
                <a:lnTo>
                  <a:pt x="1278089" y="1351609"/>
                </a:lnTo>
                <a:lnTo>
                  <a:pt x="1168647" y="1456003"/>
                </a:lnTo>
                <a:lnTo>
                  <a:pt x="1053449" y="1553920"/>
                </a:lnTo>
                <a:lnTo>
                  <a:pt x="933212" y="1646071"/>
                </a:lnTo>
                <a:lnTo>
                  <a:pt x="808657" y="1731758"/>
                </a:lnTo>
                <a:lnTo>
                  <a:pt x="679777" y="1810955"/>
                </a:lnTo>
                <a:lnTo>
                  <a:pt x="546581" y="1882952"/>
                </a:lnTo>
                <a:lnTo>
                  <a:pt x="410502" y="1948471"/>
                </a:lnTo>
                <a:lnTo>
                  <a:pt x="270827" y="2006065"/>
                </a:lnTo>
                <a:lnTo>
                  <a:pt x="128270" y="2056459"/>
                </a:lnTo>
                <a:lnTo>
                  <a:pt x="0" y="2094565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257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40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39244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736" y="2400071"/>
            <a:ext cx="2522283" cy="3061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161" y="3498494"/>
            <a:ext cx="1479105" cy="2379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07908" y="2320830"/>
            <a:ext cx="6203950" cy="258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2400" spc="155" dirty="0">
                <a:latin typeface="Trebuchet MS"/>
                <a:cs typeface="Trebuchet MS"/>
              </a:rPr>
              <a:t>E</a:t>
            </a:r>
            <a:r>
              <a:rPr sz="2400" spc="204" dirty="0">
                <a:latin typeface="Trebuchet MS"/>
                <a:cs typeface="Trebuchet MS"/>
              </a:rPr>
              <a:t>m</a:t>
            </a:r>
            <a:r>
              <a:rPr sz="2400" spc="135" dirty="0">
                <a:latin typeface="Trebuchet MS"/>
                <a:cs typeface="Trebuchet MS"/>
              </a:rPr>
              <a:t>p</a:t>
            </a:r>
            <a:r>
              <a:rPr sz="2400" spc="25" dirty="0">
                <a:latin typeface="Trebuchet MS"/>
                <a:cs typeface="Trebuchet MS"/>
              </a:rPr>
              <a:t>l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65" dirty="0">
                <a:latin typeface="Trebuchet MS"/>
                <a:cs typeface="Trebuchet MS"/>
              </a:rPr>
              <a:t>y</a:t>
            </a:r>
            <a:r>
              <a:rPr sz="2400" spc="90" dirty="0">
                <a:latin typeface="Trebuchet MS"/>
                <a:cs typeface="Trebuchet MS"/>
              </a:rPr>
              <a:t>e</a:t>
            </a:r>
            <a:r>
              <a:rPr sz="2400" spc="95" dirty="0">
                <a:latin typeface="Trebuchet MS"/>
                <a:cs typeface="Trebuchet MS"/>
              </a:rPr>
              <a:t>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114" dirty="0">
                <a:latin typeface="Trebuchet MS"/>
                <a:cs typeface="Trebuchet MS"/>
              </a:rPr>
              <a:t>w</a:t>
            </a:r>
            <a:r>
              <a:rPr sz="2400" spc="90" dirty="0">
                <a:latin typeface="Trebuchet MS"/>
                <a:cs typeface="Trebuchet MS"/>
              </a:rPr>
              <a:t>e</a:t>
            </a:r>
            <a:r>
              <a:rPr sz="2400" spc="-70" dirty="0">
                <a:latin typeface="Trebuchet MS"/>
                <a:cs typeface="Trebuchet MS"/>
              </a:rPr>
              <a:t>l</a:t>
            </a:r>
            <a:r>
              <a:rPr sz="2400" spc="-90" dirty="0">
                <a:latin typeface="Trebuchet MS"/>
                <a:cs typeface="Trebuchet MS"/>
              </a:rPr>
              <a:t>f</a:t>
            </a:r>
            <a:r>
              <a:rPr sz="2400" spc="40" dirty="0">
                <a:latin typeface="Trebuchet MS"/>
                <a:cs typeface="Trebuchet MS"/>
              </a:rPr>
              <a:t>a</a:t>
            </a:r>
            <a:r>
              <a:rPr sz="2400" spc="-135" dirty="0">
                <a:latin typeface="Trebuchet MS"/>
                <a:cs typeface="Trebuchet MS"/>
              </a:rPr>
              <a:t>r</a:t>
            </a:r>
            <a:r>
              <a:rPr sz="2400" spc="95" dirty="0">
                <a:latin typeface="Trebuchet MS"/>
                <a:cs typeface="Trebuchet MS"/>
              </a:rPr>
              <a:t>e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5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vit</a:t>
            </a:r>
            <a:r>
              <a:rPr sz="2400" spc="-5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ole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in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262425"/>
                </a:solidFill>
                <a:latin typeface="Trebuchet MS"/>
                <a:cs typeface="Trebuchet MS"/>
              </a:rPr>
              <a:t>j</a:t>
            </a:r>
            <a:r>
              <a:rPr sz="2400" spc="-12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b 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satisfaction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productivity.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262425"/>
                </a:solidFill>
                <a:latin typeface="Trebuchet MS"/>
                <a:cs typeface="Trebuchet MS"/>
              </a:rPr>
              <a:t>Companies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are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increasingly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recognizing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importance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providing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beneﬁts </a:t>
            </a:r>
            <a:r>
              <a:rPr sz="2400" spc="125" dirty="0">
                <a:solidFill>
                  <a:srgbClr val="262425"/>
                </a:solidFill>
                <a:latin typeface="Trebuchet MS"/>
                <a:cs typeface="Trebuchet MS"/>
              </a:rPr>
              <a:t>such </a:t>
            </a:r>
            <a:r>
              <a:rPr sz="2400" b="1" spc="114" dirty="0">
                <a:solidFill>
                  <a:srgbClr val="262425"/>
                </a:solidFill>
                <a:latin typeface="Trebuchet MS"/>
                <a:cs typeface="Trebuchet MS"/>
              </a:rPr>
              <a:t>as </a:t>
            </a:r>
            <a:r>
              <a:rPr sz="2400" b="1" spc="-10" dirty="0">
                <a:latin typeface="Trebuchet MS"/>
                <a:cs typeface="Trebuchet MS"/>
              </a:rPr>
              <a:t>healthcare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,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paid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v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345" dirty="0">
                <a:solidFill>
                  <a:srgbClr val="262425"/>
                </a:solidFill>
                <a:latin typeface="Trebuchet MS"/>
                <a:cs typeface="Trebuchet MS"/>
              </a:rPr>
              <a:t>,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4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55" dirty="0">
                <a:solidFill>
                  <a:srgbClr val="262425"/>
                </a:solidFill>
                <a:latin typeface="Trebuchet MS"/>
                <a:cs typeface="Trebuchet MS"/>
              </a:rPr>
              <a:t>tal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lth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up</a:t>
            </a:r>
            <a:r>
              <a:rPr sz="2400" spc="12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225" dirty="0">
                <a:solidFill>
                  <a:srgbClr val="262425"/>
                </a:solidFill>
                <a:latin typeface="Trebuchet MS"/>
                <a:cs typeface="Trebuchet MS"/>
              </a:rPr>
              <a:t>rt.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is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solidFill>
                  <a:srgbClr val="262425"/>
                </a:solidFill>
                <a:latin typeface="Trebuchet MS"/>
                <a:cs typeface="Trebuchet MS"/>
              </a:rPr>
              <a:t>sli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e 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highlights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innovative welfare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programs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that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w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k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pl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4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0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25" dirty="0">
                <a:solidFill>
                  <a:srgbClr val="262425"/>
                </a:solidFill>
                <a:latin typeface="Trebuchet MS"/>
                <a:cs typeface="Trebuchet MS"/>
              </a:rPr>
              <a:t>al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430" dirty="0">
                <a:solidFill>
                  <a:srgbClr val="262425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7908" y="1080471"/>
            <a:ext cx="88646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185" dirty="0"/>
              <a:t>W</a:t>
            </a:r>
            <a:r>
              <a:rPr sz="5200" spc="-640" dirty="0"/>
              <a:t>E</a:t>
            </a:r>
            <a:r>
              <a:rPr sz="5200" spc="-385" dirty="0"/>
              <a:t>L</a:t>
            </a:r>
            <a:r>
              <a:rPr sz="5200" spc="-670" dirty="0"/>
              <a:t>F</a:t>
            </a:r>
            <a:r>
              <a:rPr sz="5200" spc="-290" dirty="0"/>
              <a:t>A</a:t>
            </a:r>
            <a:r>
              <a:rPr sz="5200" spc="-590" dirty="0"/>
              <a:t>R</a:t>
            </a:r>
            <a:r>
              <a:rPr sz="5200" spc="-635" dirty="0"/>
              <a:t>E</a:t>
            </a:r>
            <a:r>
              <a:rPr sz="5200" spc="-135" dirty="0"/>
              <a:t> </a:t>
            </a:r>
            <a:r>
              <a:rPr sz="5200" spc="20" dirty="0"/>
              <a:t>I</a:t>
            </a:r>
            <a:r>
              <a:rPr sz="5200" spc="-20" dirty="0"/>
              <a:t>N</a:t>
            </a:r>
            <a:r>
              <a:rPr sz="5200" spc="-135" dirty="0"/>
              <a:t> </a:t>
            </a:r>
            <a:r>
              <a:rPr sz="5200" spc="-330" dirty="0"/>
              <a:t>T</a:t>
            </a:r>
            <a:r>
              <a:rPr sz="5200" spc="50" dirty="0"/>
              <a:t>H</a:t>
            </a:r>
            <a:r>
              <a:rPr sz="5200" spc="-635" dirty="0"/>
              <a:t>E</a:t>
            </a:r>
            <a:r>
              <a:rPr sz="5200" spc="-135" dirty="0"/>
              <a:t> </a:t>
            </a:r>
            <a:r>
              <a:rPr sz="5200" spc="-235" dirty="0"/>
              <a:t>W</a:t>
            </a:r>
            <a:r>
              <a:rPr sz="5200" spc="-250" dirty="0"/>
              <a:t>O</a:t>
            </a:r>
            <a:r>
              <a:rPr sz="5200" spc="-590" dirty="0"/>
              <a:t>R</a:t>
            </a:r>
            <a:r>
              <a:rPr sz="5200" spc="-480" dirty="0"/>
              <a:t>K</a:t>
            </a:r>
            <a:r>
              <a:rPr sz="5200" spc="-515" dirty="0"/>
              <a:t>P</a:t>
            </a:r>
            <a:r>
              <a:rPr sz="5200" spc="-385" dirty="0"/>
              <a:t>L</a:t>
            </a:r>
            <a:r>
              <a:rPr sz="5200" spc="-290" dirty="0"/>
              <a:t>A</a:t>
            </a:r>
            <a:r>
              <a:rPr sz="5200" spc="-545" dirty="0"/>
              <a:t>C</a:t>
            </a:r>
            <a:r>
              <a:rPr sz="5200" spc="-635" dirty="0"/>
              <a:t>E</a:t>
            </a:r>
            <a:endParaRPr sz="52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9895" y="2352703"/>
            <a:ext cx="9018105" cy="793429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-12972" y="7624781"/>
            <a:ext cx="3112770" cy="2676525"/>
            <a:chOff x="-12972" y="7624781"/>
            <a:chExt cx="3112770" cy="2676525"/>
          </a:xfrm>
        </p:grpSpPr>
        <p:sp>
          <p:nvSpPr>
            <p:cNvPr id="10" name="object 10"/>
            <p:cNvSpPr/>
            <p:nvPr/>
          </p:nvSpPr>
          <p:spPr>
            <a:xfrm>
              <a:off x="0" y="7637754"/>
              <a:ext cx="3086735" cy="2650490"/>
            </a:xfrm>
            <a:custGeom>
              <a:avLst/>
              <a:gdLst/>
              <a:ahLst/>
              <a:cxnLst/>
              <a:rect l="l" t="t" r="r" b="b"/>
              <a:pathLst>
                <a:path w="3086735" h="2650490">
                  <a:moveTo>
                    <a:pt x="0" y="109977"/>
                  </a:moveTo>
                  <a:lnTo>
                    <a:pt x="99923" y="80835"/>
                  </a:lnTo>
                  <a:lnTo>
                    <a:pt x="220672" y="51892"/>
                  </a:lnTo>
                  <a:lnTo>
                    <a:pt x="342413" y="28943"/>
                  </a:lnTo>
                  <a:lnTo>
                    <a:pt x="465157" y="12966"/>
                  </a:lnTo>
                  <a:lnTo>
                    <a:pt x="589899" y="2997"/>
                  </a:lnTo>
                  <a:lnTo>
                    <a:pt x="713640" y="0"/>
                  </a:lnTo>
                  <a:lnTo>
                    <a:pt x="837380" y="2997"/>
                  </a:lnTo>
                  <a:lnTo>
                    <a:pt x="962118" y="12966"/>
                  </a:lnTo>
                  <a:lnTo>
                    <a:pt x="1084863" y="28943"/>
                  </a:lnTo>
                  <a:lnTo>
                    <a:pt x="1206609" y="51892"/>
                  </a:lnTo>
                  <a:lnTo>
                    <a:pt x="1327353" y="80835"/>
                  </a:lnTo>
                  <a:lnTo>
                    <a:pt x="1447101" y="115760"/>
                  </a:lnTo>
                  <a:lnTo>
                    <a:pt x="1563865" y="157670"/>
                  </a:lnTo>
                  <a:lnTo>
                    <a:pt x="1678622" y="205574"/>
                  </a:lnTo>
                  <a:lnTo>
                    <a:pt x="1791385" y="258457"/>
                  </a:lnTo>
                  <a:lnTo>
                    <a:pt x="1900161" y="318338"/>
                  </a:lnTo>
                  <a:lnTo>
                    <a:pt x="2005939" y="383197"/>
                  </a:lnTo>
                  <a:lnTo>
                    <a:pt x="2108720" y="453047"/>
                  </a:lnTo>
                  <a:lnTo>
                    <a:pt x="2207514" y="528891"/>
                  </a:lnTo>
                  <a:lnTo>
                    <a:pt x="2301316" y="609727"/>
                  </a:lnTo>
                  <a:lnTo>
                    <a:pt x="2391130" y="695540"/>
                  </a:lnTo>
                  <a:lnTo>
                    <a:pt x="2476957" y="785355"/>
                  </a:lnTo>
                  <a:lnTo>
                    <a:pt x="2557780" y="879157"/>
                  </a:lnTo>
                  <a:lnTo>
                    <a:pt x="2633624" y="977950"/>
                  </a:lnTo>
                  <a:lnTo>
                    <a:pt x="2703487" y="1080744"/>
                  </a:lnTo>
                  <a:lnTo>
                    <a:pt x="2768346" y="1186522"/>
                  </a:lnTo>
                  <a:lnTo>
                    <a:pt x="2828226" y="1295285"/>
                  </a:lnTo>
                  <a:lnTo>
                    <a:pt x="2881109" y="1408056"/>
                  </a:lnTo>
                  <a:lnTo>
                    <a:pt x="2929001" y="1522817"/>
                  </a:lnTo>
                  <a:lnTo>
                    <a:pt x="2970923" y="1639573"/>
                  </a:lnTo>
                  <a:lnTo>
                    <a:pt x="3005848" y="1759320"/>
                  </a:lnTo>
                  <a:lnTo>
                    <a:pt x="3034792" y="1880069"/>
                  </a:lnTo>
                  <a:lnTo>
                    <a:pt x="3057740" y="2001815"/>
                  </a:lnTo>
                  <a:lnTo>
                    <a:pt x="3073704" y="2124560"/>
                  </a:lnTo>
                  <a:lnTo>
                    <a:pt x="3083687" y="2249297"/>
                  </a:lnTo>
                  <a:lnTo>
                    <a:pt x="3086684" y="2373038"/>
                  </a:lnTo>
                  <a:lnTo>
                    <a:pt x="3085680" y="2373038"/>
                  </a:lnTo>
                  <a:lnTo>
                    <a:pt x="3082683" y="2496779"/>
                  </a:lnTo>
                  <a:lnTo>
                    <a:pt x="3072714" y="2621521"/>
                  </a:lnTo>
                  <a:lnTo>
                    <a:pt x="3069006" y="2650007"/>
                  </a:lnTo>
                </a:path>
              </a:pathLst>
            </a:custGeom>
            <a:ln w="25945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508936"/>
              <a:ext cx="2215515" cy="1779270"/>
            </a:xfrm>
            <a:custGeom>
              <a:avLst/>
              <a:gdLst/>
              <a:ahLst/>
              <a:cxnLst/>
              <a:rect l="l" t="t" r="r" b="b"/>
              <a:pathLst>
                <a:path w="2215515" h="1779270">
                  <a:moveTo>
                    <a:pt x="713640" y="0"/>
                  </a:moveTo>
                  <a:lnTo>
                    <a:pt x="634806" y="1993"/>
                  </a:lnTo>
                  <a:lnTo>
                    <a:pt x="556969" y="7975"/>
                  </a:lnTo>
                  <a:lnTo>
                    <a:pt x="479132" y="18961"/>
                  </a:lnTo>
                  <a:lnTo>
                    <a:pt x="401294" y="32931"/>
                  </a:lnTo>
                  <a:lnTo>
                    <a:pt x="324455" y="50888"/>
                  </a:lnTo>
                  <a:lnTo>
                    <a:pt x="249609" y="73837"/>
                  </a:lnTo>
                  <a:lnTo>
                    <a:pt x="175765" y="99783"/>
                  </a:lnTo>
                  <a:lnTo>
                    <a:pt x="102914" y="129730"/>
                  </a:lnTo>
                  <a:lnTo>
                    <a:pt x="32062" y="163652"/>
                  </a:lnTo>
                  <a:lnTo>
                    <a:pt x="0" y="181311"/>
                  </a:lnTo>
                  <a:lnTo>
                    <a:pt x="0" y="1778825"/>
                  </a:lnTo>
                  <a:lnTo>
                    <a:pt x="2187917" y="1778825"/>
                  </a:lnTo>
                  <a:lnTo>
                    <a:pt x="2195537" y="1736364"/>
                  </a:lnTo>
                  <a:lnTo>
                    <a:pt x="2206523" y="1658527"/>
                  </a:lnTo>
                  <a:lnTo>
                    <a:pt x="2212505" y="1580690"/>
                  </a:lnTo>
                  <a:lnTo>
                    <a:pt x="2214499" y="1501856"/>
                  </a:lnTo>
                  <a:lnTo>
                    <a:pt x="2215502" y="1501856"/>
                  </a:lnTo>
                  <a:lnTo>
                    <a:pt x="2213508" y="1423022"/>
                  </a:lnTo>
                  <a:lnTo>
                    <a:pt x="2207514" y="1345185"/>
                  </a:lnTo>
                  <a:lnTo>
                    <a:pt x="2196541" y="1267348"/>
                  </a:lnTo>
                  <a:lnTo>
                    <a:pt x="2182571" y="1189511"/>
                  </a:lnTo>
                  <a:lnTo>
                    <a:pt x="2164600" y="1112671"/>
                  </a:lnTo>
                  <a:lnTo>
                    <a:pt x="2141651" y="1037824"/>
                  </a:lnTo>
                  <a:lnTo>
                    <a:pt x="2115705" y="963982"/>
                  </a:lnTo>
                  <a:lnTo>
                    <a:pt x="2085771" y="891134"/>
                  </a:lnTo>
                  <a:lnTo>
                    <a:pt x="2051850" y="820282"/>
                  </a:lnTo>
                  <a:lnTo>
                    <a:pt x="2013927" y="751424"/>
                  </a:lnTo>
                  <a:lnTo>
                    <a:pt x="1973008" y="683569"/>
                  </a:lnTo>
                  <a:lnTo>
                    <a:pt x="1929104" y="618705"/>
                  </a:lnTo>
                  <a:lnTo>
                    <a:pt x="1881200" y="556832"/>
                  </a:lnTo>
                  <a:lnTo>
                    <a:pt x="1829308" y="496963"/>
                  </a:lnTo>
                  <a:lnTo>
                    <a:pt x="1775421" y="440080"/>
                  </a:lnTo>
                  <a:lnTo>
                    <a:pt x="1718538" y="386194"/>
                  </a:lnTo>
                  <a:lnTo>
                    <a:pt x="1658670" y="334302"/>
                  </a:lnTo>
                  <a:lnTo>
                    <a:pt x="1596796" y="286397"/>
                  </a:lnTo>
                  <a:lnTo>
                    <a:pt x="1531924" y="242493"/>
                  </a:lnTo>
                  <a:lnTo>
                    <a:pt x="1465072" y="201574"/>
                  </a:lnTo>
                  <a:lnTo>
                    <a:pt x="1395209" y="163652"/>
                  </a:lnTo>
                  <a:lnTo>
                    <a:pt x="1324356" y="129730"/>
                  </a:lnTo>
                  <a:lnTo>
                    <a:pt x="1251515" y="99783"/>
                  </a:lnTo>
                  <a:lnTo>
                    <a:pt x="1177672" y="73837"/>
                  </a:lnTo>
                  <a:lnTo>
                    <a:pt x="1102826" y="50888"/>
                  </a:lnTo>
                  <a:lnTo>
                    <a:pt x="1025986" y="32931"/>
                  </a:lnTo>
                  <a:lnTo>
                    <a:pt x="948149" y="18961"/>
                  </a:lnTo>
                  <a:lnTo>
                    <a:pt x="870311" y="7975"/>
                  </a:lnTo>
                  <a:lnTo>
                    <a:pt x="792474" y="1993"/>
                  </a:lnTo>
                  <a:lnTo>
                    <a:pt x="713640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508936"/>
              <a:ext cx="2215515" cy="1779270"/>
            </a:xfrm>
            <a:custGeom>
              <a:avLst/>
              <a:gdLst/>
              <a:ahLst/>
              <a:cxnLst/>
              <a:rect l="l" t="t" r="r" b="b"/>
              <a:pathLst>
                <a:path w="2215515" h="1779270">
                  <a:moveTo>
                    <a:pt x="0" y="181311"/>
                  </a:moveTo>
                  <a:lnTo>
                    <a:pt x="102914" y="129730"/>
                  </a:lnTo>
                  <a:lnTo>
                    <a:pt x="175765" y="99783"/>
                  </a:lnTo>
                  <a:lnTo>
                    <a:pt x="249609" y="73837"/>
                  </a:lnTo>
                  <a:lnTo>
                    <a:pt x="324455" y="50888"/>
                  </a:lnTo>
                  <a:lnTo>
                    <a:pt x="401294" y="32931"/>
                  </a:lnTo>
                  <a:lnTo>
                    <a:pt x="479132" y="18961"/>
                  </a:lnTo>
                  <a:lnTo>
                    <a:pt x="556969" y="7975"/>
                  </a:lnTo>
                  <a:lnTo>
                    <a:pt x="634806" y="1993"/>
                  </a:lnTo>
                  <a:lnTo>
                    <a:pt x="713640" y="0"/>
                  </a:lnTo>
                  <a:lnTo>
                    <a:pt x="792474" y="1993"/>
                  </a:lnTo>
                  <a:lnTo>
                    <a:pt x="870311" y="7975"/>
                  </a:lnTo>
                  <a:lnTo>
                    <a:pt x="948148" y="18961"/>
                  </a:lnTo>
                  <a:lnTo>
                    <a:pt x="1025986" y="32931"/>
                  </a:lnTo>
                  <a:lnTo>
                    <a:pt x="1102826" y="50888"/>
                  </a:lnTo>
                  <a:lnTo>
                    <a:pt x="1177672" y="73837"/>
                  </a:lnTo>
                  <a:lnTo>
                    <a:pt x="1251515" y="99783"/>
                  </a:lnTo>
                  <a:lnTo>
                    <a:pt x="1324356" y="129730"/>
                  </a:lnTo>
                  <a:lnTo>
                    <a:pt x="1395209" y="163652"/>
                  </a:lnTo>
                  <a:lnTo>
                    <a:pt x="1465072" y="201574"/>
                  </a:lnTo>
                  <a:lnTo>
                    <a:pt x="1531924" y="242493"/>
                  </a:lnTo>
                  <a:lnTo>
                    <a:pt x="1596796" y="286397"/>
                  </a:lnTo>
                  <a:lnTo>
                    <a:pt x="1658670" y="334302"/>
                  </a:lnTo>
                  <a:lnTo>
                    <a:pt x="1718538" y="386194"/>
                  </a:lnTo>
                  <a:lnTo>
                    <a:pt x="1775421" y="440080"/>
                  </a:lnTo>
                  <a:lnTo>
                    <a:pt x="1829308" y="496963"/>
                  </a:lnTo>
                  <a:lnTo>
                    <a:pt x="1881200" y="556832"/>
                  </a:lnTo>
                  <a:lnTo>
                    <a:pt x="1929104" y="618705"/>
                  </a:lnTo>
                  <a:lnTo>
                    <a:pt x="1973008" y="683569"/>
                  </a:lnTo>
                  <a:lnTo>
                    <a:pt x="2013927" y="751424"/>
                  </a:lnTo>
                  <a:lnTo>
                    <a:pt x="2051850" y="820282"/>
                  </a:lnTo>
                  <a:lnTo>
                    <a:pt x="2085771" y="891134"/>
                  </a:lnTo>
                  <a:lnTo>
                    <a:pt x="2115705" y="963982"/>
                  </a:lnTo>
                  <a:lnTo>
                    <a:pt x="2141651" y="1037824"/>
                  </a:lnTo>
                  <a:lnTo>
                    <a:pt x="2164600" y="1112671"/>
                  </a:lnTo>
                  <a:lnTo>
                    <a:pt x="2182571" y="1189511"/>
                  </a:lnTo>
                  <a:lnTo>
                    <a:pt x="2196541" y="1267348"/>
                  </a:lnTo>
                  <a:lnTo>
                    <a:pt x="2207514" y="1345185"/>
                  </a:lnTo>
                  <a:lnTo>
                    <a:pt x="2213508" y="1423022"/>
                  </a:lnTo>
                  <a:lnTo>
                    <a:pt x="2215502" y="1501856"/>
                  </a:lnTo>
                  <a:lnTo>
                    <a:pt x="2214499" y="1501856"/>
                  </a:lnTo>
                  <a:lnTo>
                    <a:pt x="2212505" y="1580690"/>
                  </a:lnTo>
                  <a:lnTo>
                    <a:pt x="2206523" y="1658527"/>
                  </a:lnTo>
                  <a:lnTo>
                    <a:pt x="2195537" y="1736364"/>
                  </a:lnTo>
                  <a:lnTo>
                    <a:pt x="2187917" y="177882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508936"/>
              <a:ext cx="2215515" cy="1779270"/>
            </a:xfrm>
            <a:custGeom>
              <a:avLst/>
              <a:gdLst/>
              <a:ahLst/>
              <a:cxnLst/>
              <a:rect l="l" t="t" r="r" b="b"/>
              <a:pathLst>
                <a:path w="2215515" h="1779270">
                  <a:moveTo>
                    <a:pt x="0" y="181311"/>
                  </a:moveTo>
                  <a:lnTo>
                    <a:pt x="102914" y="129730"/>
                  </a:lnTo>
                  <a:lnTo>
                    <a:pt x="175765" y="99783"/>
                  </a:lnTo>
                  <a:lnTo>
                    <a:pt x="249609" y="73837"/>
                  </a:lnTo>
                  <a:lnTo>
                    <a:pt x="324455" y="50888"/>
                  </a:lnTo>
                  <a:lnTo>
                    <a:pt x="401294" y="32931"/>
                  </a:lnTo>
                  <a:lnTo>
                    <a:pt x="479132" y="18961"/>
                  </a:lnTo>
                  <a:lnTo>
                    <a:pt x="556969" y="7975"/>
                  </a:lnTo>
                  <a:lnTo>
                    <a:pt x="634806" y="1993"/>
                  </a:lnTo>
                  <a:lnTo>
                    <a:pt x="713640" y="0"/>
                  </a:lnTo>
                  <a:lnTo>
                    <a:pt x="792474" y="1993"/>
                  </a:lnTo>
                  <a:lnTo>
                    <a:pt x="870311" y="7975"/>
                  </a:lnTo>
                  <a:lnTo>
                    <a:pt x="948148" y="18961"/>
                  </a:lnTo>
                  <a:lnTo>
                    <a:pt x="1025986" y="32931"/>
                  </a:lnTo>
                  <a:lnTo>
                    <a:pt x="1102826" y="50888"/>
                  </a:lnTo>
                  <a:lnTo>
                    <a:pt x="1177672" y="73837"/>
                  </a:lnTo>
                  <a:lnTo>
                    <a:pt x="1251515" y="99783"/>
                  </a:lnTo>
                  <a:lnTo>
                    <a:pt x="1324356" y="129730"/>
                  </a:lnTo>
                  <a:lnTo>
                    <a:pt x="1395209" y="163652"/>
                  </a:lnTo>
                  <a:lnTo>
                    <a:pt x="1465072" y="201574"/>
                  </a:lnTo>
                  <a:lnTo>
                    <a:pt x="1531924" y="242493"/>
                  </a:lnTo>
                  <a:lnTo>
                    <a:pt x="1596796" y="286397"/>
                  </a:lnTo>
                  <a:lnTo>
                    <a:pt x="1658670" y="334302"/>
                  </a:lnTo>
                  <a:lnTo>
                    <a:pt x="1718538" y="386194"/>
                  </a:lnTo>
                  <a:lnTo>
                    <a:pt x="1775421" y="440080"/>
                  </a:lnTo>
                  <a:lnTo>
                    <a:pt x="1829308" y="496963"/>
                  </a:lnTo>
                  <a:lnTo>
                    <a:pt x="1881200" y="556832"/>
                  </a:lnTo>
                  <a:lnTo>
                    <a:pt x="1929104" y="618705"/>
                  </a:lnTo>
                  <a:lnTo>
                    <a:pt x="1973008" y="683569"/>
                  </a:lnTo>
                  <a:lnTo>
                    <a:pt x="2013927" y="751424"/>
                  </a:lnTo>
                  <a:lnTo>
                    <a:pt x="2051850" y="820282"/>
                  </a:lnTo>
                  <a:lnTo>
                    <a:pt x="2085771" y="891134"/>
                  </a:lnTo>
                  <a:lnTo>
                    <a:pt x="2115705" y="963982"/>
                  </a:lnTo>
                  <a:lnTo>
                    <a:pt x="2141651" y="1037824"/>
                  </a:lnTo>
                  <a:lnTo>
                    <a:pt x="2164600" y="1112671"/>
                  </a:lnTo>
                  <a:lnTo>
                    <a:pt x="2182571" y="1189511"/>
                  </a:lnTo>
                  <a:lnTo>
                    <a:pt x="2196541" y="1267348"/>
                  </a:lnTo>
                  <a:lnTo>
                    <a:pt x="2207514" y="1345185"/>
                  </a:lnTo>
                  <a:lnTo>
                    <a:pt x="2213508" y="1423022"/>
                  </a:lnTo>
                  <a:lnTo>
                    <a:pt x="2215502" y="1501856"/>
                  </a:lnTo>
                  <a:lnTo>
                    <a:pt x="2214499" y="1501856"/>
                  </a:lnTo>
                  <a:lnTo>
                    <a:pt x="2212505" y="1580690"/>
                  </a:lnTo>
                  <a:lnTo>
                    <a:pt x="2206523" y="1658527"/>
                  </a:lnTo>
                  <a:lnTo>
                    <a:pt x="2195537" y="1736364"/>
                  </a:lnTo>
                  <a:lnTo>
                    <a:pt x="2187917" y="1778825"/>
                  </a:lnTo>
                </a:path>
              </a:pathLst>
            </a:custGeom>
            <a:ln w="25945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4102168" y="0"/>
            <a:ext cx="4185920" cy="1605915"/>
          </a:xfrm>
          <a:custGeom>
            <a:avLst/>
            <a:gdLst/>
            <a:ahLst/>
            <a:cxnLst/>
            <a:rect l="l" t="t" r="r" b="b"/>
            <a:pathLst>
              <a:path w="4185919" h="1605915">
                <a:moveTo>
                  <a:pt x="4185830" y="1121256"/>
                </a:moveTo>
                <a:lnTo>
                  <a:pt x="4031272" y="1218094"/>
                </a:lnTo>
                <a:lnTo>
                  <a:pt x="3898049" y="1290090"/>
                </a:lnTo>
                <a:lnTo>
                  <a:pt x="3762032" y="1355610"/>
                </a:lnTo>
                <a:lnTo>
                  <a:pt x="3622332" y="1413204"/>
                </a:lnTo>
                <a:lnTo>
                  <a:pt x="3479838" y="1463610"/>
                </a:lnTo>
                <a:lnTo>
                  <a:pt x="3334423" y="1506803"/>
                </a:lnTo>
                <a:lnTo>
                  <a:pt x="3187484" y="1542084"/>
                </a:lnTo>
                <a:lnTo>
                  <a:pt x="3039148" y="1569452"/>
                </a:lnTo>
                <a:lnTo>
                  <a:pt x="2888653" y="1589607"/>
                </a:lnTo>
                <a:lnTo>
                  <a:pt x="2738158" y="1601126"/>
                </a:lnTo>
                <a:lnTo>
                  <a:pt x="2587028" y="1605444"/>
                </a:lnTo>
                <a:lnTo>
                  <a:pt x="2587028" y="1604720"/>
                </a:lnTo>
                <a:lnTo>
                  <a:pt x="2435771" y="1601126"/>
                </a:lnTo>
                <a:lnTo>
                  <a:pt x="2285403" y="1588883"/>
                </a:lnTo>
                <a:lnTo>
                  <a:pt x="2134908" y="1569452"/>
                </a:lnTo>
                <a:lnTo>
                  <a:pt x="1986572" y="1541360"/>
                </a:lnTo>
                <a:lnTo>
                  <a:pt x="1839633" y="1506092"/>
                </a:lnTo>
                <a:lnTo>
                  <a:pt x="1694218" y="1463610"/>
                </a:lnTo>
                <a:lnTo>
                  <a:pt x="1551724" y="1413204"/>
                </a:lnTo>
                <a:lnTo>
                  <a:pt x="1412024" y="1354898"/>
                </a:lnTo>
                <a:lnTo>
                  <a:pt x="1275245" y="1290090"/>
                </a:lnTo>
                <a:lnTo>
                  <a:pt x="1142784" y="1218094"/>
                </a:lnTo>
                <a:lnTo>
                  <a:pt x="1013879" y="1138897"/>
                </a:lnTo>
                <a:lnTo>
                  <a:pt x="889292" y="1053223"/>
                </a:lnTo>
                <a:lnTo>
                  <a:pt x="769023" y="961059"/>
                </a:lnTo>
                <a:lnTo>
                  <a:pt x="653834" y="863142"/>
                </a:lnTo>
                <a:lnTo>
                  <a:pt x="544487" y="758748"/>
                </a:lnTo>
                <a:lnTo>
                  <a:pt x="440093" y="649312"/>
                </a:lnTo>
                <a:lnTo>
                  <a:pt x="342176" y="534110"/>
                </a:lnTo>
                <a:lnTo>
                  <a:pt x="249974" y="413879"/>
                </a:lnTo>
                <a:lnTo>
                  <a:pt x="164249" y="289318"/>
                </a:lnTo>
                <a:lnTo>
                  <a:pt x="85128" y="160438"/>
                </a:lnTo>
                <a:lnTo>
                  <a:pt x="13119" y="27240"/>
                </a:ln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0010" y="1027741"/>
            <a:ext cx="8247989" cy="8229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073230" y="8575040"/>
            <a:ext cx="3442970" cy="1721485"/>
            <a:chOff x="6073230" y="8575040"/>
            <a:chExt cx="3442970" cy="1721485"/>
          </a:xfrm>
        </p:grpSpPr>
        <p:sp>
          <p:nvSpPr>
            <p:cNvPr id="6" name="object 6"/>
            <p:cNvSpPr/>
            <p:nvPr/>
          </p:nvSpPr>
          <p:spPr>
            <a:xfrm>
              <a:off x="6082590" y="8584399"/>
              <a:ext cx="3423920" cy="1703070"/>
            </a:xfrm>
            <a:custGeom>
              <a:avLst/>
              <a:gdLst/>
              <a:ahLst/>
              <a:cxnLst/>
              <a:rect l="l" t="t" r="r" b="b"/>
              <a:pathLst>
                <a:path w="3423920" h="1703070">
                  <a:moveTo>
                    <a:pt x="0" y="1702598"/>
                  </a:moveTo>
                  <a:lnTo>
                    <a:pt x="1928" y="1622851"/>
                  </a:lnTo>
                  <a:lnTo>
                    <a:pt x="9129" y="1532849"/>
                  </a:lnTo>
                  <a:lnTo>
                    <a:pt x="20648" y="1444292"/>
                  </a:lnTo>
                  <a:lnTo>
                    <a:pt x="37209" y="1356454"/>
                  </a:lnTo>
                  <a:lnTo>
                    <a:pt x="58087" y="1269334"/>
                  </a:lnTo>
                  <a:lnTo>
                    <a:pt x="83284" y="1182935"/>
                  </a:lnTo>
                  <a:lnTo>
                    <a:pt x="113523" y="1098698"/>
                  </a:lnTo>
                  <a:lnTo>
                    <a:pt x="148092" y="1015899"/>
                  </a:lnTo>
                  <a:lnTo>
                    <a:pt x="186243" y="934540"/>
                  </a:lnTo>
                  <a:lnTo>
                    <a:pt x="229449" y="856058"/>
                  </a:lnTo>
                  <a:lnTo>
                    <a:pt x="276248" y="779739"/>
                  </a:lnTo>
                  <a:lnTo>
                    <a:pt x="326642" y="705584"/>
                  </a:lnTo>
                  <a:lnTo>
                    <a:pt x="381366" y="634305"/>
                  </a:lnTo>
                  <a:lnTo>
                    <a:pt x="439684" y="566623"/>
                  </a:lnTo>
                  <a:lnTo>
                    <a:pt x="501597" y="501827"/>
                  </a:lnTo>
                  <a:lnTo>
                    <a:pt x="566405" y="439902"/>
                  </a:lnTo>
                  <a:lnTo>
                    <a:pt x="634083" y="381584"/>
                  </a:lnTo>
                  <a:lnTo>
                    <a:pt x="705356" y="326872"/>
                  </a:lnTo>
                  <a:lnTo>
                    <a:pt x="779511" y="276466"/>
                  </a:lnTo>
                  <a:lnTo>
                    <a:pt x="855838" y="229666"/>
                  </a:lnTo>
                  <a:lnTo>
                    <a:pt x="934324" y="186474"/>
                  </a:lnTo>
                  <a:lnTo>
                    <a:pt x="1015667" y="148310"/>
                  </a:lnTo>
                  <a:lnTo>
                    <a:pt x="1098471" y="113753"/>
                  </a:lnTo>
                  <a:lnTo>
                    <a:pt x="1182711" y="83515"/>
                  </a:lnTo>
                  <a:lnTo>
                    <a:pt x="1269109" y="58305"/>
                  </a:lnTo>
                  <a:lnTo>
                    <a:pt x="1356231" y="37439"/>
                  </a:lnTo>
                  <a:lnTo>
                    <a:pt x="1444064" y="20878"/>
                  </a:lnTo>
                  <a:lnTo>
                    <a:pt x="1532621" y="9347"/>
                  </a:lnTo>
                  <a:lnTo>
                    <a:pt x="1622626" y="2146"/>
                  </a:lnTo>
                  <a:lnTo>
                    <a:pt x="1711907" y="0"/>
                  </a:lnTo>
                  <a:lnTo>
                    <a:pt x="1801188" y="2146"/>
                  </a:lnTo>
                  <a:lnTo>
                    <a:pt x="1891180" y="9347"/>
                  </a:lnTo>
                  <a:lnTo>
                    <a:pt x="1979737" y="20878"/>
                  </a:lnTo>
                  <a:lnTo>
                    <a:pt x="2067583" y="37439"/>
                  </a:lnTo>
                  <a:lnTo>
                    <a:pt x="2154692" y="58305"/>
                  </a:lnTo>
                  <a:lnTo>
                    <a:pt x="2241103" y="83515"/>
                  </a:lnTo>
                  <a:lnTo>
                    <a:pt x="2325330" y="113753"/>
                  </a:lnTo>
                  <a:lnTo>
                    <a:pt x="2408134" y="148310"/>
                  </a:lnTo>
                  <a:lnTo>
                    <a:pt x="2489490" y="186474"/>
                  </a:lnTo>
                  <a:lnTo>
                    <a:pt x="2567963" y="229666"/>
                  </a:lnTo>
                  <a:lnTo>
                    <a:pt x="2644290" y="276466"/>
                  </a:lnTo>
                  <a:lnTo>
                    <a:pt x="2718445" y="326872"/>
                  </a:lnTo>
                  <a:lnTo>
                    <a:pt x="2789730" y="381584"/>
                  </a:lnTo>
                  <a:lnTo>
                    <a:pt x="2857409" y="439902"/>
                  </a:lnTo>
                  <a:lnTo>
                    <a:pt x="2922204" y="501827"/>
                  </a:lnTo>
                  <a:lnTo>
                    <a:pt x="2984129" y="566623"/>
                  </a:lnTo>
                  <a:lnTo>
                    <a:pt x="3042448" y="634305"/>
                  </a:lnTo>
                  <a:lnTo>
                    <a:pt x="3097159" y="705584"/>
                  </a:lnTo>
                  <a:lnTo>
                    <a:pt x="3147566" y="779739"/>
                  </a:lnTo>
                  <a:lnTo>
                    <a:pt x="3194365" y="856058"/>
                  </a:lnTo>
                  <a:lnTo>
                    <a:pt x="3237558" y="934540"/>
                  </a:lnTo>
                  <a:lnTo>
                    <a:pt x="3275721" y="1015899"/>
                  </a:lnTo>
                  <a:lnTo>
                    <a:pt x="3310278" y="1098698"/>
                  </a:lnTo>
                  <a:lnTo>
                    <a:pt x="3340517" y="1182935"/>
                  </a:lnTo>
                  <a:lnTo>
                    <a:pt x="3365714" y="1269334"/>
                  </a:lnTo>
                  <a:lnTo>
                    <a:pt x="3386592" y="1356454"/>
                  </a:lnTo>
                  <a:lnTo>
                    <a:pt x="3403153" y="1444292"/>
                  </a:lnTo>
                  <a:lnTo>
                    <a:pt x="3414672" y="1532849"/>
                  </a:lnTo>
                  <a:lnTo>
                    <a:pt x="3421886" y="1622851"/>
                  </a:lnTo>
                  <a:lnTo>
                    <a:pt x="3423814" y="1702598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1083346" y="0"/>
                  </a:moveTo>
                  <a:lnTo>
                    <a:pt x="1026463" y="1438"/>
                  </a:lnTo>
                  <a:lnTo>
                    <a:pt x="970304" y="5760"/>
                  </a:lnTo>
                  <a:lnTo>
                    <a:pt x="914144" y="13677"/>
                  </a:lnTo>
                  <a:lnTo>
                    <a:pt x="857985" y="23759"/>
                  </a:lnTo>
                  <a:lnTo>
                    <a:pt x="802549" y="36716"/>
                  </a:lnTo>
                  <a:lnTo>
                    <a:pt x="748549" y="53276"/>
                  </a:lnTo>
                  <a:lnTo>
                    <a:pt x="695272" y="71998"/>
                  </a:lnTo>
                  <a:lnTo>
                    <a:pt x="642707" y="93599"/>
                  </a:lnTo>
                  <a:lnTo>
                    <a:pt x="591590" y="118075"/>
                  </a:lnTo>
                  <a:lnTo>
                    <a:pt x="541907" y="145435"/>
                  </a:lnTo>
                  <a:lnTo>
                    <a:pt x="492949" y="174957"/>
                  </a:lnTo>
                  <a:lnTo>
                    <a:pt x="446149" y="206639"/>
                  </a:lnTo>
                  <a:lnTo>
                    <a:pt x="401509" y="241195"/>
                  </a:lnTo>
                  <a:lnTo>
                    <a:pt x="358316" y="278636"/>
                  </a:lnTo>
                  <a:lnTo>
                    <a:pt x="317282" y="317515"/>
                  </a:lnTo>
                  <a:lnTo>
                    <a:pt x="278395" y="358552"/>
                  </a:lnTo>
                  <a:lnTo>
                    <a:pt x="240955" y="401751"/>
                  </a:lnTo>
                  <a:lnTo>
                    <a:pt x="206399" y="446391"/>
                  </a:lnTo>
                  <a:lnTo>
                    <a:pt x="174725" y="493191"/>
                  </a:lnTo>
                  <a:lnTo>
                    <a:pt x="145197" y="541432"/>
                  </a:lnTo>
                  <a:lnTo>
                    <a:pt x="117842" y="591830"/>
                  </a:lnTo>
                  <a:lnTo>
                    <a:pt x="93356" y="642947"/>
                  </a:lnTo>
                  <a:lnTo>
                    <a:pt x="71766" y="695509"/>
                  </a:lnTo>
                  <a:lnTo>
                    <a:pt x="53033" y="748789"/>
                  </a:lnTo>
                  <a:lnTo>
                    <a:pt x="36473" y="802789"/>
                  </a:lnTo>
                  <a:lnTo>
                    <a:pt x="23519" y="858227"/>
                  </a:lnTo>
                  <a:lnTo>
                    <a:pt x="13435" y="914386"/>
                  </a:lnTo>
                  <a:lnTo>
                    <a:pt x="5523" y="970543"/>
                  </a:lnTo>
                  <a:lnTo>
                    <a:pt x="1205" y="1026706"/>
                  </a:lnTo>
                  <a:lnTo>
                    <a:pt x="0" y="1074053"/>
                  </a:lnTo>
                  <a:lnTo>
                    <a:pt x="2166683" y="1074053"/>
                  </a:lnTo>
                  <a:lnTo>
                    <a:pt x="2165488" y="1026706"/>
                  </a:lnTo>
                  <a:lnTo>
                    <a:pt x="2161170" y="970543"/>
                  </a:lnTo>
                  <a:lnTo>
                    <a:pt x="2153245" y="914386"/>
                  </a:lnTo>
                  <a:lnTo>
                    <a:pt x="2143174" y="858227"/>
                  </a:lnTo>
                  <a:lnTo>
                    <a:pt x="2130207" y="802789"/>
                  </a:lnTo>
                  <a:lnTo>
                    <a:pt x="2113647" y="748789"/>
                  </a:lnTo>
                  <a:lnTo>
                    <a:pt x="2094927" y="695509"/>
                  </a:lnTo>
                  <a:lnTo>
                    <a:pt x="2073324" y="642947"/>
                  </a:lnTo>
                  <a:lnTo>
                    <a:pt x="2048851" y="591830"/>
                  </a:lnTo>
                  <a:lnTo>
                    <a:pt x="2021483" y="542151"/>
                  </a:lnTo>
                  <a:lnTo>
                    <a:pt x="1991968" y="493191"/>
                  </a:lnTo>
                  <a:lnTo>
                    <a:pt x="1960294" y="446391"/>
                  </a:lnTo>
                  <a:lnTo>
                    <a:pt x="1925737" y="401751"/>
                  </a:lnTo>
                  <a:lnTo>
                    <a:pt x="1888285" y="358552"/>
                  </a:lnTo>
                  <a:lnTo>
                    <a:pt x="1849410" y="317515"/>
                  </a:lnTo>
                  <a:lnTo>
                    <a:pt x="1808377" y="278636"/>
                  </a:lnTo>
                  <a:lnTo>
                    <a:pt x="1765171" y="241195"/>
                  </a:lnTo>
                  <a:lnTo>
                    <a:pt x="1720531" y="206639"/>
                  </a:lnTo>
                  <a:lnTo>
                    <a:pt x="1673731" y="174957"/>
                  </a:lnTo>
                  <a:lnTo>
                    <a:pt x="1625497" y="145435"/>
                  </a:lnTo>
                  <a:lnTo>
                    <a:pt x="1575103" y="118075"/>
                  </a:lnTo>
                  <a:lnTo>
                    <a:pt x="1523973" y="93599"/>
                  </a:lnTo>
                  <a:lnTo>
                    <a:pt x="1471420" y="71998"/>
                  </a:lnTo>
                  <a:lnTo>
                    <a:pt x="1418144" y="53276"/>
                  </a:lnTo>
                  <a:lnTo>
                    <a:pt x="1364143" y="36716"/>
                  </a:lnTo>
                  <a:lnTo>
                    <a:pt x="1308695" y="23759"/>
                  </a:lnTo>
                  <a:lnTo>
                    <a:pt x="1252548" y="13677"/>
                  </a:lnTo>
                  <a:lnTo>
                    <a:pt x="1196376" y="5760"/>
                  </a:lnTo>
                  <a:lnTo>
                    <a:pt x="1140217" y="1438"/>
                  </a:lnTo>
                  <a:lnTo>
                    <a:pt x="1083346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3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47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1"/>
                  </a:lnTo>
                  <a:lnTo>
                    <a:pt x="240955" y="401751"/>
                  </a:lnTo>
                  <a:lnTo>
                    <a:pt x="278395" y="358552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35"/>
                  </a:lnTo>
                  <a:lnTo>
                    <a:pt x="591590" y="118075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76"/>
                  </a:lnTo>
                  <a:lnTo>
                    <a:pt x="802549" y="36716"/>
                  </a:lnTo>
                  <a:lnTo>
                    <a:pt x="857985" y="23759"/>
                  </a:lnTo>
                  <a:lnTo>
                    <a:pt x="914144" y="13677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77"/>
                  </a:lnTo>
                  <a:lnTo>
                    <a:pt x="1308695" y="23759"/>
                  </a:lnTo>
                  <a:lnTo>
                    <a:pt x="1364143" y="36716"/>
                  </a:lnTo>
                  <a:lnTo>
                    <a:pt x="1418144" y="53276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75"/>
                  </a:lnTo>
                  <a:lnTo>
                    <a:pt x="1625497" y="145435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2"/>
                  </a:lnTo>
                  <a:lnTo>
                    <a:pt x="1925737" y="401751"/>
                  </a:lnTo>
                  <a:lnTo>
                    <a:pt x="1960294" y="446391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47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3"/>
                  </a:lnTo>
                  <a:lnTo>
                    <a:pt x="2165488" y="1026706"/>
                  </a:lnTo>
                  <a:lnTo>
                    <a:pt x="2166683" y="107405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11151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3"/>
                  </a:lnTo>
                  <a:lnTo>
                    <a:pt x="13435" y="914386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47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1"/>
                  </a:lnTo>
                  <a:lnTo>
                    <a:pt x="240955" y="401751"/>
                  </a:lnTo>
                  <a:lnTo>
                    <a:pt x="278395" y="358552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35"/>
                  </a:lnTo>
                  <a:lnTo>
                    <a:pt x="591590" y="118075"/>
                  </a:lnTo>
                  <a:lnTo>
                    <a:pt x="642707" y="93599"/>
                  </a:lnTo>
                  <a:lnTo>
                    <a:pt x="695272" y="71998"/>
                  </a:lnTo>
                  <a:lnTo>
                    <a:pt x="748549" y="53276"/>
                  </a:lnTo>
                  <a:lnTo>
                    <a:pt x="802549" y="36716"/>
                  </a:lnTo>
                  <a:lnTo>
                    <a:pt x="857985" y="23759"/>
                  </a:lnTo>
                  <a:lnTo>
                    <a:pt x="914144" y="13677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77"/>
                  </a:lnTo>
                  <a:lnTo>
                    <a:pt x="1308695" y="23759"/>
                  </a:lnTo>
                  <a:lnTo>
                    <a:pt x="1364143" y="36716"/>
                  </a:lnTo>
                  <a:lnTo>
                    <a:pt x="1418144" y="53276"/>
                  </a:lnTo>
                  <a:lnTo>
                    <a:pt x="1471420" y="71998"/>
                  </a:lnTo>
                  <a:lnTo>
                    <a:pt x="1523973" y="93599"/>
                  </a:lnTo>
                  <a:lnTo>
                    <a:pt x="1575103" y="118075"/>
                  </a:lnTo>
                  <a:lnTo>
                    <a:pt x="1625497" y="145435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2"/>
                  </a:lnTo>
                  <a:lnTo>
                    <a:pt x="1925737" y="401751"/>
                  </a:lnTo>
                  <a:lnTo>
                    <a:pt x="1960294" y="446391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47"/>
                  </a:lnTo>
                  <a:lnTo>
                    <a:pt x="2094927" y="695509"/>
                  </a:lnTo>
                  <a:lnTo>
                    <a:pt x="2113647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6"/>
                  </a:lnTo>
                  <a:lnTo>
                    <a:pt x="2161170" y="970543"/>
                  </a:lnTo>
                  <a:lnTo>
                    <a:pt x="2165488" y="1026706"/>
                  </a:lnTo>
                  <a:lnTo>
                    <a:pt x="2166683" y="1074053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325926" y="2993885"/>
            <a:ext cx="765175" cy="302895"/>
          </a:xfrm>
          <a:custGeom>
            <a:avLst/>
            <a:gdLst/>
            <a:ahLst/>
            <a:cxnLst/>
            <a:rect l="l" t="t" r="r" b="b"/>
            <a:pathLst>
              <a:path w="765175" h="302895">
                <a:moveTo>
                  <a:pt x="32118" y="63639"/>
                </a:moveTo>
                <a:lnTo>
                  <a:pt x="0" y="63639"/>
                </a:lnTo>
                <a:lnTo>
                  <a:pt x="0" y="234937"/>
                </a:lnTo>
                <a:lnTo>
                  <a:pt x="33375" y="234937"/>
                </a:lnTo>
                <a:lnTo>
                  <a:pt x="33375" y="131000"/>
                </a:lnTo>
                <a:lnTo>
                  <a:pt x="36628" y="123294"/>
                </a:lnTo>
                <a:lnTo>
                  <a:pt x="69622" y="97396"/>
                </a:lnTo>
                <a:lnTo>
                  <a:pt x="91808" y="94424"/>
                </a:lnTo>
                <a:lnTo>
                  <a:pt x="91808" y="88379"/>
                </a:lnTo>
                <a:lnTo>
                  <a:pt x="30251" y="88379"/>
                </a:lnTo>
                <a:lnTo>
                  <a:pt x="32118" y="63639"/>
                </a:lnTo>
                <a:close/>
              </a:path>
              <a:path w="765175" h="302895">
                <a:moveTo>
                  <a:pt x="83680" y="62750"/>
                </a:moveTo>
                <a:lnTo>
                  <a:pt x="80010" y="62750"/>
                </a:lnTo>
                <a:lnTo>
                  <a:pt x="78016" y="62852"/>
                </a:lnTo>
                <a:lnTo>
                  <a:pt x="35648" y="82143"/>
                </a:lnTo>
                <a:lnTo>
                  <a:pt x="30251" y="88379"/>
                </a:lnTo>
                <a:lnTo>
                  <a:pt x="91808" y="88379"/>
                </a:lnTo>
                <a:lnTo>
                  <a:pt x="91808" y="64160"/>
                </a:lnTo>
                <a:lnTo>
                  <a:pt x="87007" y="63220"/>
                </a:lnTo>
                <a:lnTo>
                  <a:pt x="83680" y="62750"/>
                </a:lnTo>
                <a:close/>
              </a:path>
              <a:path w="765175" h="302895">
                <a:moveTo>
                  <a:pt x="140258" y="0"/>
                </a:moveTo>
                <a:lnTo>
                  <a:pt x="106883" y="0"/>
                </a:lnTo>
                <a:lnTo>
                  <a:pt x="106883" y="43129"/>
                </a:lnTo>
                <a:lnTo>
                  <a:pt x="140258" y="43129"/>
                </a:lnTo>
                <a:lnTo>
                  <a:pt x="140258" y="0"/>
                </a:lnTo>
                <a:close/>
              </a:path>
              <a:path w="765175" h="302895">
                <a:moveTo>
                  <a:pt x="140258" y="63639"/>
                </a:moveTo>
                <a:lnTo>
                  <a:pt x="106883" y="63639"/>
                </a:lnTo>
                <a:lnTo>
                  <a:pt x="106883" y="234937"/>
                </a:lnTo>
                <a:lnTo>
                  <a:pt x="140258" y="234937"/>
                </a:lnTo>
                <a:lnTo>
                  <a:pt x="140258" y="63639"/>
                </a:lnTo>
                <a:close/>
              </a:path>
              <a:path w="765175" h="302895">
                <a:moveTo>
                  <a:pt x="187604" y="241249"/>
                </a:moveTo>
                <a:lnTo>
                  <a:pt x="164706" y="259168"/>
                </a:lnTo>
                <a:lnTo>
                  <a:pt x="172276" y="269681"/>
                </a:lnTo>
                <a:lnTo>
                  <a:pt x="180263" y="278701"/>
                </a:lnTo>
                <a:lnTo>
                  <a:pt x="218309" y="300167"/>
                </a:lnTo>
                <a:lnTo>
                  <a:pt x="244475" y="302806"/>
                </a:lnTo>
                <a:lnTo>
                  <a:pt x="255404" y="302294"/>
                </a:lnTo>
                <a:lnTo>
                  <a:pt x="295143" y="290010"/>
                </a:lnTo>
                <a:lnTo>
                  <a:pt x="313658" y="273735"/>
                </a:lnTo>
                <a:lnTo>
                  <a:pt x="244475" y="273735"/>
                </a:lnTo>
                <a:lnTo>
                  <a:pt x="236464" y="273323"/>
                </a:lnTo>
                <a:lnTo>
                  <a:pt x="200248" y="257346"/>
                </a:lnTo>
                <a:lnTo>
                  <a:pt x="193798" y="250088"/>
                </a:lnTo>
                <a:lnTo>
                  <a:pt x="187604" y="241249"/>
                </a:lnTo>
                <a:close/>
              </a:path>
              <a:path w="765175" h="302895">
                <a:moveTo>
                  <a:pt x="328409" y="215658"/>
                </a:moveTo>
                <a:lnTo>
                  <a:pt x="296494" y="215658"/>
                </a:lnTo>
                <a:lnTo>
                  <a:pt x="295109" y="229209"/>
                </a:lnTo>
                <a:lnTo>
                  <a:pt x="294691" y="236448"/>
                </a:lnTo>
                <a:lnTo>
                  <a:pt x="293435" y="243000"/>
                </a:lnTo>
                <a:lnTo>
                  <a:pt x="264275" y="270939"/>
                </a:lnTo>
                <a:lnTo>
                  <a:pt x="244475" y="273735"/>
                </a:lnTo>
                <a:lnTo>
                  <a:pt x="313658" y="273735"/>
                </a:lnTo>
                <a:lnTo>
                  <a:pt x="328371" y="229806"/>
                </a:lnTo>
                <a:lnTo>
                  <a:pt x="328409" y="215658"/>
                </a:lnTo>
                <a:close/>
              </a:path>
              <a:path w="765175" h="302895">
                <a:moveTo>
                  <a:pt x="242620" y="60896"/>
                </a:moveTo>
                <a:lnTo>
                  <a:pt x="202980" y="71936"/>
                </a:lnTo>
                <a:lnTo>
                  <a:pt x="175248" y="101111"/>
                </a:lnTo>
                <a:lnTo>
                  <a:pt x="162977" y="140939"/>
                </a:lnTo>
                <a:lnTo>
                  <a:pt x="162623" y="149733"/>
                </a:lnTo>
                <a:lnTo>
                  <a:pt x="162990" y="157998"/>
                </a:lnTo>
                <a:lnTo>
                  <a:pt x="175580" y="196926"/>
                </a:lnTo>
                <a:lnTo>
                  <a:pt x="203482" y="225810"/>
                </a:lnTo>
                <a:lnTo>
                  <a:pt x="243217" y="237083"/>
                </a:lnTo>
                <a:lnTo>
                  <a:pt x="252621" y="236471"/>
                </a:lnTo>
                <a:lnTo>
                  <a:pt x="290347" y="221132"/>
                </a:lnTo>
                <a:lnTo>
                  <a:pt x="296494" y="215658"/>
                </a:lnTo>
                <a:lnTo>
                  <a:pt x="328409" y="215658"/>
                </a:lnTo>
                <a:lnTo>
                  <a:pt x="328409" y="207048"/>
                </a:lnTo>
                <a:lnTo>
                  <a:pt x="241782" y="207048"/>
                </a:lnTo>
                <a:lnTo>
                  <a:pt x="234962" y="205613"/>
                </a:lnTo>
                <a:lnTo>
                  <a:pt x="203098" y="178803"/>
                </a:lnTo>
                <a:lnTo>
                  <a:pt x="196227" y="143040"/>
                </a:lnTo>
                <a:lnTo>
                  <a:pt x="197446" y="136029"/>
                </a:lnTo>
                <a:lnTo>
                  <a:pt x="202298" y="121907"/>
                </a:lnTo>
                <a:lnTo>
                  <a:pt x="205651" y="115582"/>
                </a:lnTo>
                <a:lnTo>
                  <a:pt x="209918" y="110032"/>
                </a:lnTo>
                <a:lnTo>
                  <a:pt x="214172" y="104432"/>
                </a:lnTo>
                <a:lnTo>
                  <a:pt x="219379" y="99999"/>
                </a:lnTo>
                <a:lnTo>
                  <a:pt x="231673" y="93446"/>
                </a:lnTo>
                <a:lnTo>
                  <a:pt x="238683" y="91821"/>
                </a:lnTo>
                <a:lnTo>
                  <a:pt x="328409" y="91821"/>
                </a:lnTo>
                <a:lnTo>
                  <a:pt x="328409" y="84759"/>
                </a:lnTo>
                <a:lnTo>
                  <a:pt x="297865" y="84759"/>
                </a:lnTo>
                <a:lnTo>
                  <a:pt x="297764" y="83858"/>
                </a:lnTo>
                <a:lnTo>
                  <a:pt x="292252" y="79679"/>
                </a:lnTo>
                <a:lnTo>
                  <a:pt x="281355" y="72186"/>
                </a:lnTo>
                <a:lnTo>
                  <a:pt x="272799" y="67245"/>
                </a:lnTo>
                <a:lnTo>
                  <a:pt x="263493" y="63717"/>
                </a:lnTo>
                <a:lnTo>
                  <a:pt x="253434" y="61601"/>
                </a:lnTo>
                <a:lnTo>
                  <a:pt x="242620" y="60896"/>
                </a:lnTo>
                <a:close/>
              </a:path>
              <a:path w="765175" h="302895">
                <a:moveTo>
                  <a:pt x="328409" y="91821"/>
                </a:moveTo>
                <a:lnTo>
                  <a:pt x="253352" y="91821"/>
                </a:lnTo>
                <a:lnTo>
                  <a:pt x="259943" y="93306"/>
                </a:lnTo>
                <a:lnTo>
                  <a:pt x="272783" y="99250"/>
                </a:lnTo>
                <a:lnTo>
                  <a:pt x="278561" y="103466"/>
                </a:lnTo>
                <a:lnTo>
                  <a:pt x="283667" y="108915"/>
                </a:lnTo>
                <a:lnTo>
                  <a:pt x="288810" y="114312"/>
                </a:lnTo>
                <a:lnTo>
                  <a:pt x="292633" y="120091"/>
                </a:lnTo>
                <a:lnTo>
                  <a:pt x="295109" y="126238"/>
                </a:lnTo>
                <a:lnTo>
                  <a:pt x="295005" y="174171"/>
                </a:lnTo>
                <a:lnTo>
                  <a:pt x="259842" y="206057"/>
                </a:lnTo>
                <a:lnTo>
                  <a:pt x="254520" y="207048"/>
                </a:lnTo>
                <a:lnTo>
                  <a:pt x="328409" y="207048"/>
                </a:lnTo>
                <a:lnTo>
                  <a:pt x="328409" y="91821"/>
                </a:lnTo>
                <a:close/>
              </a:path>
              <a:path w="765175" h="302895">
                <a:moveTo>
                  <a:pt x="328409" y="63639"/>
                </a:moveTo>
                <a:lnTo>
                  <a:pt x="297192" y="63639"/>
                </a:lnTo>
                <a:lnTo>
                  <a:pt x="297865" y="84759"/>
                </a:lnTo>
                <a:lnTo>
                  <a:pt x="328409" y="84759"/>
                </a:lnTo>
                <a:lnTo>
                  <a:pt x="328409" y="63639"/>
                </a:lnTo>
                <a:close/>
              </a:path>
              <a:path w="765175" h="302895">
                <a:moveTo>
                  <a:pt x="394817" y="0"/>
                </a:moveTo>
                <a:lnTo>
                  <a:pt x="361442" y="0"/>
                </a:lnTo>
                <a:lnTo>
                  <a:pt x="361442" y="234937"/>
                </a:lnTo>
                <a:lnTo>
                  <a:pt x="394817" y="234937"/>
                </a:lnTo>
                <a:lnTo>
                  <a:pt x="394817" y="132334"/>
                </a:lnTo>
                <a:lnTo>
                  <a:pt x="396849" y="125044"/>
                </a:lnTo>
                <a:lnTo>
                  <a:pt x="430504" y="94195"/>
                </a:lnTo>
                <a:lnTo>
                  <a:pt x="437248" y="92417"/>
                </a:lnTo>
                <a:lnTo>
                  <a:pt x="500068" y="92417"/>
                </a:lnTo>
                <a:lnTo>
                  <a:pt x="498034" y="88012"/>
                </a:lnTo>
                <a:lnTo>
                  <a:pt x="496677" y="85674"/>
                </a:lnTo>
                <a:lnTo>
                  <a:pt x="393560" y="85674"/>
                </a:lnTo>
                <a:lnTo>
                  <a:pt x="394817" y="0"/>
                </a:lnTo>
                <a:close/>
              </a:path>
              <a:path w="765175" h="302895">
                <a:moveTo>
                  <a:pt x="500068" y="92417"/>
                </a:moveTo>
                <a:lnTo>
                  <a:pt x="453504" y="92417"/>
                </a:lnTo>
                <a:lnTo>
                  <a:pt x="460946" y="96227"/>
                </a:lnTo>
                <a:lnTo>
                  <a:pt x="466191" y="103860"/>
                </a:lnTo>
                <a:lnTo>
                  <a:pt x="469673" y="110384"/>
                </a:lnTo>
                <a:lnTo>
                  <a:pt x="472157" y="118583"/>
                </a:lnTo>
                <a:lnTo>
                  <a:pt x="473646" y="128452"/>
                </a:lnTo>
                <a:lnTo>
                  <a:pt x="474141" y="139992"/>
                </a:lnTo>
                <a:lnTo>
                  <a:pt x="474141" y="234937"/>
                </a:lnTo>
                <a:lnTo>
                  <a:pt x="507453" y="234937"/>
                </a:lnTo>
                <a:lnTo>
                  <a:pt x="507375" y="132334"/>
                </a:lnTo>
                <a:lnTo>
                  <a:pt x="500692" y="93770"/>
                </a:lnTo>
                <a:lnTo>
                  <a:pt x="500068" y="92417"/>
                </a:lnTo>
                <a:close/>
              </a:path>
              <a:path w="765175" h="302895">
                <a:moveTo>
                  <a:pt x="450875" y="60896"/>
                </a:moveTo>
                <a:lnTo>
                  <a:pt x="411543" y="72339"/>
                </a:lnTo>
                <a:lnTo>
                  <a:pt x="393560" y="85674"/>
                </a:lnTo>
                <a:lnTo>
                  <a:pt x="496677" y="85674"/>
                </a:lnTo>
                <a:lnTo>
                  <a:pt x="465058" y="62307"/>
                </a:lnTo>
                <a:lnTo>
                  <a:pt x="450875" y="60896"/>
                </a:lnTo>
                <a:close/>
              </a:path>
              <a:path w="765175" h="302895">
                <a:moveTo>
                  <a:pt x="639749" y="181102"/>
                </a:moveTo>
                <a:lnTo>
                  <a:pt x="624890" y="206679"/>
                </a:lnTo>
                <a:lnTo>
                  <a:pt x="633161" y="214787"/>
                </a:lnTo>
                <a:lnTo>
                  <a:pt x="641627" y="221567"/>
                </a:lnTo>
                <a:lnTo>
                  <a:pt x="677832" y="236272"/>
                </a:lnTo>
                <a:lnTo>
                  <a:pt x="697890" y="237985"/>
                </a:lnTo>
                <a:lnTo>
                  <a:pt x="711948" y="237106"/>
                </a:lnTo>
                <a:lnTo>
                  <a:pt x="754474" y="216192"/>
                </a:lnTo>
                <a:lnTo>
                  <a:pt x="759360" y="208610"/>
                </a:lnTo>
                <a:lnTo>
                  <a:pt x="696925" y="208610"/>
                </a:lnTo>
                <a:lnTo>
                  <a:pt x="690060" y="208286"/>
                </a:lnTo>
                <a:lnTo>
                  <a:pt x="648560" y="188910"/>
                </a:lnTo>
                <a:lnTo>
                  <a:pt x="639749" y="181102"/>
                </a:lnTo>
                <a:close/>
              </a:path>
              <a:path w="765175" h="302895">
                <a:moveTo>
                  <a:pt x="577519" y="92710"/>
                </a:moveTo>
                <a:lnTo>
                  <a:pt x="544131" y="92710"/>
                </a:lnTo>
                <a:lnTo>
                  <a:pt x="544202" y="208233"/>
                </a:lnTo>
                <a:lnTo>
                  <a:pt x="577189" y="236791"/>
                </a:lnTo>
                <a:lnTo>
                  <a:pt x="590232" y="236791"/>
                </a:lnTo>
                <a:lnTo>
                  <a:pt x="618109" y="228612"/>
                </a:lnTo>
                <a:lnTo>
                  <a:pt x="622515" y="226822"/>
                </a:lnTo>
                <a:lnTo>
                  <a:pt x="627773" y="224891"/>
                </a:lnTo>
                <a:lnTo>
                  <a:pt x="621251" y="204965"/>
                </a:lnTo>
                <a:lnTo>
                  <a:pt x="586955" y="204965"/>
                </a:lnTo>
                <a:lnTo>
                  <a:pt x="584009" y="204050"/>
                </a:lnTo>
                <a:lnTo>
                  <a:pt x="581533" y="202222"/>
                </a:lnTo>
                <a:lnTo>
                  <a:pt x="579107" y="200380"/>
                </a:lnTo>
                <a:lnTo>
                  <a:pt x="577761" y="197637"/>
                </a:lnTo>
                <a:lnTo>
                  <a:pt x="577602" y="195230"/>
                </a:lnTo>
                <a:lnTo>
                  <a:pt x="577519" y="92710"/>
                </a:lnTo>
                <a:close/>
              </a:path>
              <a:path w="765175" h="302895">
                <a:moveTo>
                  <a:pt x="701230" y="60896"/>
                </a:moveTo>
                <a:lnTo>
                  <a:pt x="661229" y="70071"/>
                </a:lnTo>
                <a:lnTo>
                  <a:pt x="636077" y="105352"/>
                </a:lnTo>
                <a:lnTo>
                  <a:pt x="635520" y="123545"/>
                </a:lnTo>
                <a:lnTo>
                  <a:pt x="637768" y="131495"/>
                </a:lnTo>
                <a:lnTo>
                  <a:pt x="674411" y="157653"/>
                </a:lnTo>
                <a:lnTo>
                  <a:pt x="699820" y="164947"/>
                </a:lnTo>
                <a:lnTo>
                  <a:pt x="707898" y="167157"/>
                </a:lnTo>
                <a:lnTo>
                  <a:pt x="720928" y="171119"/>
                </a:lnTo>
                <a:lnTo>
                  <a:pt x="725551" y="173329"/>
                </a:lnTo>
                <a:lnTo>
                  <a:pt x="728218" y="175755"/>
                </a:lnTo>
                <a:lnTo>
                  <a:pt x="730948" y="178181"/>
                </a:lnTo>
                <a:lnTo>
                  <a:pt x="732307" y="181610"/>
                </a:lnTo>
                <a:lnTo>
                  <a:pt x="732307" y="193052"/>
                </a:lnTo>
                <a:lnTo>
                  <a:pt x="696925" y="208610"/>
                </a:lnTo>
                <a:lnTo>
                  <a:pt x="759360" y="208610"/>
                </a:lnTo>
                <a:lnTo>
                  <a:pt x="760376" y="207033"/>
                </a:lnTo>
                <a:lnTo>
                  <a:pt x="763917" y="196453"/>
                </a:lnTo>
                <a:lnTo>
                  <a:pt x="765098" y="184454"/>
                </a:lnTo>
                <a:lnTo>
                  <a:pt x="764555" y="176551"/>
                </a:lnTo>
                <a:lnTo>
                  <a:pt x="740283" y="146563"/>
                </a:lnTo>
                <a:lnTo>
                  <a:pt x="701090" y="133299"/>
                </a:lnTo>
                <a:lnTo>
                  <a:pt x="692962" y="130924"/>
                </a:lnTo>
                <a:lnTo>
                  <a:pt x="667626" y="115430"/>
                </a:lnTo>
                <a:lnTo>
                  <a:pt x="667626" y="106172"/>
                </a:lnTo>
                <a:lnTo>
                  <a:pt x="694067" y="90258"/>
                </a:lnTo>
                <a:lnTo>
                  <a:pt x="763284" y="90258"/>
                </a:lnTo>
                <a:lnTo>
                  <a:pt x="764349" y="88773"/>
                </a:lnTo>
                <a:lnTo>
                  <a:pt x="728067" y="64443"/>
                </a:lnTo>
                <a:lnTo>
                  <a:pt x="710708" y="61289"/>
                </a:lnTo>
                <a:lnTo>
                  <a:pt x="701230" y="60896"/>
                </a:lnTo>
                <a:close/>
              </a:path>
              <a:path w="765175" h="302895">
                <a:moveTo>
                  <a:pt x="617435" y="193306"/>
                </a:moveTo>
                <a:lnTo>
                  <a:pt x="612190" y="197815"/>
                </a:lnTo>
                <a:lnTo>
                  <a:pt x="607580" y="200875"/>
                </a:lnTo>
                <a:lnTo>
                  <a:pt x="599643" y="204152"/>
                </a:lnTo>
                <a:lnTo>
                  <a:pt x="595236" y="204965"/>
                </a:lnTo>
                <a:lnTo>
                  <a:pt x="621251" y="204965"/>
                </a:lnTo>
                <a:lnTo>
                  <a:pt x="617435" y="193306"/>
                </a:lnTo>
                <a:close/>
              </a:path>
              <a:path w="765175" h="302895">
                <a:moveTo>
                  <a:pt x="763284" y="90258"/>
                </a:moveTo>
                <a:lnTo>
                  <a:pt x="708748" y="90258"/>
                </a:lnTo>
                <a:lnTo>
                  <a:pt x="716597" y="91668"/>
                </a:lnTo>
                <a:lnTo>
                  <a:pt x="723531" y="94500"/>
                </a:lnTo>
                <a:lnTo>
                  <a:pt x="728894" y="97229"/>
                </a:lnTo>
                <a:lnTo>
                  <a:pt x="734561" y="101261"/>
                </a:lnTo>
                <a:lnTo>
                  <a:pt x="740533" y="106596"/>
                </a:lnTo>
                <a:lnTo>
                  <a:pt x="746810" y="113233"/>
                </a:lnTo>
                <a:lnTo>
                  <a:pt x="763284" y="90258"/>
                </a:lnTo>
                <a:close/>
              </a:path>
              <a:path w="765175" h="302895">
                <a:moveTo>
                  <a:pt x="614019" y="63639"/>
                </a:moveTo>
                <a:lnTo>
                  <a:pt x="522198" y="63639"/>
                </a:lnTo>
                <a:lnTo>
                  <a:pt x="522198" y="92710"/>
                </a:lnTo>
                <a:lnTo>
                  <a:pt x="614019" y="92710"/>
                </a:lnTo>
                <a:lnTo>
                  <a:pt x="614019" y="63639"/>
                </a:lnTo>
                <a:close/>
              </a:path>
              <a:path w="765175" h="302895">
                <a:moveTo>
                  <a:pt x="577519" y="10045"/>
                </a:moveTo>
                <a:lnTo>
                  <a:pt x="544131" y="10045"/>
                </a:lnTo>
                <a:lnTo>
                  <a:pt x="544131" y="63639"/>
                </a:lnTo>
                <a:lnTo>
                  <a:pt x="577519" y="63639"/>
                </a:lnTo>
                <a:lnTo>
                  <a:pt x="577519" y="10045"/>
                </a:lnTo>
                <a:close/>
              </a:path>
            </a:pathLst>
          </a:custGeom>
          <a:solidFill>
            <a:srgbClr val="262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0875" y="3717785"/>
            <a:ext cx="2904477" cy="30280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87715" y="2911608"/>
            <a:ext cx="6339205" cy="258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Workers' </a:t>
            </a:r>
            <a:r>
              <a:rPr sz="2400" spc="20" dirty="0">
                <a:latin typeface="Trebuchet MS"/>
                <a:cs typeface="Trebuchet MS"/>
              </a:rPr>
              <a:t>rights 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are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50" dirty="0">
                <a:solidFill>
                  <a:srgbClr val="262425"/>
                </a:solidFill>
                <a:latin typeface="Trebuchet MS"/>
                <a:cs typeface="Trebuchet MS"/>
              </a:rPr>
              <a:t>cornerstone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 </a:t>
            </a:r>
            <a:r>
              <a:rPr sz="2400" spc="-80" dirty="0">
                <a:solidFill>
                  <a:srgbClr val="262425"/>
                </a:solidFill>
                <a:latin typeface="Trebuchet MS"/>
                <a:cs typeface="Trebuchet MS"/>
              </a:rPr>
              <a:t>fair </a:t>
            </a:r>
            <a:r>
              <a:rPr sz="2400" spc="-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40" dirty="0">
                <a:solidFill>
                  <a:srgbClr val="262425"/>
                </a:solidFill>
                <a:latin typeface="Trebuchet MS"/>
                <a:cs typeface="Trebuchet MS"/>
              </a:rPr>
              <a:t>b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9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-100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cti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25" dirty="0">
                <a:solidFill>
                  <a:srgbClr val="262425"/>
                </a:solidFill>
                <a:latin typeface="Trebuchet MS"/>
                <a:cs typeface="Trebuchet MS"/>
              </a:rPr>
              <a:t>s.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This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15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cti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45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isc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u</a:t>
            </a:r>
            <a:r>
              <a:rPr sz="2400" spc="140" dirty="0">
                <a:solidFill>
                  <a:srgbClr val="262425"/>
                </a:solidFill>
                <a:latin typeface="Trebuchet MS"/>
                <a:cs typeface="Trebuchet MS"/>
              </a:rPr>
              <a:t>ss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s 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essential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rights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25" dirty="0">
                <a:solidFill>
                  <a:srgbClr val="262425"/>
                </a:solidFill>
                <a:latin typeface="Trebuchet MS"/>
                <a:cs typeface="Trebuchet MS"/>
              </a:rPr>
              <a:t>such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as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collective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bargaining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,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anti-discrimination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laws,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safe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working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conditions. 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Understanding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these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rights </a:t>
            </a:r>
            <a:r>
              <a:rPr sz="2400" spc="2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empowers </a:t>
            </a:r>
            <a:r>
              <a:rPr sz="2400" spc="100" dirty="0">
                <a:solidFill>
                  <a:srgbClr val="262425"/>
                </a:solidFill>
                <a:latin typeface="Trebuchet MS"/>
                <a:cs typeface="Trebuchet MS"/>
              </a:rPr>
              <a:t>employees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to 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advocate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for </a:t>
            </a:r>
            <a:r>
              <a:rPr sz="2400" spc="-3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204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15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l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v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an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30" dirty="0">
                <a:solidFill>
                  <a:srgbClr val="262425"/>
                </a:solidFill>
                <a:latin typeface="Trebuchet MS"/>
                <a:cs typeface="Trebuchet MS"/>
              </a:rPr>
              <a:t>ir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ll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270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u</a:t>
            </a:r>
            <a:r>
              <a:rPr sz="2400" spc="10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25" dirty="0">
                <a:solidFill>
                  <a:srgbClr val="262425"/>
                </a:solidFill>
                <a:latin typeface="Trebuchet MS"/>
                <a:cs typeface="Trebuchet MS"/>
              </a:rPr>
              <a:t>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87715" y="1523650"/>
            <a:ext cx="631888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590" dirty="0"/>
              <a:t>R</a:t>
            </a:r>
            <a:r>
              <a:rPr sz="5200" spc="20" dirty="0"/>
              <a:t>I</a:t>
            </a:r>
            <a:r>
              <a:rPr sz="5200" spc="-560" dirty="0"/>
              <a:t>G</a:t>
            </a:r>
            <a:r>
              <a:rPr sz="5200" spc="50" dirty="0"/>
              <a:t>H</a:t>
            </a:r>
            <a:r>
              <a:rPr sz="5200" spc="-330" dirty="0"/>
              <a:t>T</a:t>
            </a:r>
            <a:r>
              <a:rPr sz="5200" spc="-869" dirty="0"/>
              <a:t>S</a:t>
            </a:r>
            <a:r>
              <a:rPr sz="5200" spc="-135" dirty="0"/>
              <a:t> </a:t>
            </a:r>
            <a:r>
              <a:rPr sz="5200" spc="-250" dirty="0"/>
              <a:t>O</a:t>
            </a:r>
            <a:r>
              <a:rPr sz="5200" spc="-565" dirty="0"/>
              <a:t>F</a:t>
            </a:r>
            <a:r>
              <a:rPr sz="5200" spc="-135" dirty="0"/>
              <a:t> </a:t>
            </a:r>
            <a:r>
              <a:rPr sz="5200" spc="-235" dirty="0"/>
              <a:t>W</a:t>
            </a:r>
            <a:r>
              <a:rPr sz="5200" spc="-250" dirty="0"/>
              <a:t>O</a:t>
            </a:r>
            <a:r>
              <a:rPr sz="5200" spc="-590" dirty="0"/>
              <a:t>R</a:t>
            </a:r>
            <a:r>
              <a:rPr sz="5200" spc="-480" dirty="0"/>
              <a:t>K</a:t>
            </a:r>
            <a:r>
              <a:rPr sz="5200" spc="-640" dirty="0"/>
              <a:t>E</a:t>
            </a:r>
            <a:r>
              <a:rPr sz="5200" spc="-590" dirty="0"/>
              <a:t>R</a:t>
            </a:r>
            <a:r>
              <a:rPr sz="5200" spc="-869" dirty="0"/>
              <a:t>S</a:t>
            </a:r>
            <a:endParaRPr sz="5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2038985" cy="2094864"/>
          </a:xfrm>
          <a:custGeom>
            <a:avLst/>
            <a:gdLst/>
            <a:ahLst/>
            <a:cxnLst/>
            <a:rect l="l" t="t" r="r" b="b"/>
            <a:pathLst>
              <a:path w="2038985" h="2094864">
                <a:moveTo>
                  <a:pt x="2038956" y="0"/>
                </a:moveTo>
                <a:lnTo>
                  <a:pt x="2025421" y="56349"/>
                </a:lnTo>
                <a:lnTo>
                  <a:pt x="1982952" y="201789"/>
                </a:lnTo>
                <a:lnTo>
                  <a:pt x="1932546" y="344347"/>
                </a:lnTo>
                <a:lnTo>
                  <a:pt x="1874227" y="484021"/>
                </a:lnTo>
                <a:lnTo>
                  <a:pt x="1809432" y="620813"/>
                </a:lnTo>
                <a:lnTo>
                  <a:pt x="1737436" y="753299"/>
                </a:lnTo>
                <a:lnTo>
                  <a:pt x="1658239" y="882179"/>
                </a:lnTo>
                <a:lnTo>
                  <a:pt x="1572552" y="1006728"/>
                </a:lnTo>
                <a:lnTo>
                  <a:pt x="1480400" y="1126971"/>
                </a:lnTo>
                <a:lnTo>
                  <a:pt x="1382483" y="1242160"/>
                </a:lnTo>
                <a:lnTo>
                  <a:pt x="1278089" y="1351609"/>
                </a:lnTo>
                <a:lnTo>
                  <a:pt x="1168647" y="1456003"/>
                </a:lnTo>
                <a:lnTo>
                  <a:pt x="1053449" y="1553920"/>
                </a:lnTo>
                <a:lnTo>
                  <a:pt x="933212" y="1646071"/>
                </a:lnTo>
                <a:lnTo>
                  <a:pt x="808657" y="1731758"/>
                </a:lnTo>
                <a:lnTo>
                  <a:pt x="679777" y="1810955"/>
                </a:lnTo>
                <a:lnTo>
                  <a:pt x="546581" y="1882952"/>
                </a:lnTo>
                <a:lnTo>
                  <a:pt x="410502" y="1948471"/>
                </a:lnTo>
                <a:lnTo>
                  <a:pt x="270827" y="2006065"/>
                </a:lnTo>
                <a:lnTo>
                  <a:pt x="128270" y="2056459"/>
                </a:lnTo>
                <a:lnTo>
                  <a:pt x="0" y="2094565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359" y="0"/>
            <a:ext cx="2009775" cy="1737360"/>
            <a:chOff x="-9359" y="0"/>
            <a:chExt cx="2009775" cy="17373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991360" cy="1718945"/>
            </a:xfrm>
            <a:custGeom>
              <a:avLst/>
              <a:gdLst/>
              <a:ahLst/>
              <a:cxnLst/>
              <a:rect l="l" t="t" r="r" b="b"/>
              <a:pathLst>
                <a:path w="1991360" h="1718945">
                  <a:moveTo>
                    <a:pt x="1990594" y="0"/>
                  </a:moveTo>
                  <a:lnTo>
                    <a:pt x="1990750" y="6450"/>
                  </a:lnTo>
                  <a:lnTo>
                    <a:pt x="1990026" y="6450"/>
                  </a:lnTo>
                  <a:lnTo>
                    <a:pt x="1987867" y="95731"/>
                  </a:lnTo>
                  <a:lnTo>
                    <a:pt x="1980666" y="185724"/>
                  </a:lnTo>
                  <a:lnTo>
                    <a:pt x="1969147" y="274293"/>
                  </a:lnTo>
                  <a:lnTo>
                    <a:pt x="1952586" y="362127"/>
                  </a:lnTo>
                  <a:lnTo>
                    <a:pt x="1931708" y="449249"/>
                  </a:lnTo>
                  <a:lnTo>
                    <a:pt x="1906511" y="535647"/>
                  </a:lnTo>
                  <a:lnTo>
                    <a:pt x="1876272" y="619886"/>
                  </a:lnTo>
                  <a:lnTo>
                    <a:pt x="1842427" y="702690"/>
                  </a:lnTo>
                  <a:lnTo>
                    <a:pt x="1803552" y="783322"/>
                  </a:lnTo>
                  <a:lnTo>
                    <a:pt x="1761070" y="862519"/>
                  </a:lnTo>
                  <a:lnTo>
                    <a:pt x="1714271" y="938834"/>
                  </a:lnTo>
                  <a:lnTo>
                    <a:pt x="1663153" y="1012278"/>
                  </a:lnTo>
                  <a:lnTo>
                    <a:pt x="1608429" y="1083563"/>
                  </a:lnTo>
                  <a:lnTo>
                    <a:pt x="1550835" y="1151952"/>
                  </a:lnTo>
                  <a:lnTo>
                    <a:pt x="1488922" y="1216760"/>
                  </a:lnTo>
                  <a:lnTo>
                    <a:pt x="1424114" y="1278673"/>
                  </a:lnTo>
                  <a:lnTo>
                    <a:pt x="1355725" y="1336991"/>
                  </a:lnTo>
                  <a:lnTo>
                    <a:pt x="1284439" y="1390992"/>
                  </a:lnTo>
                  <a:lnTo>
                    <a:pt x="1210999" y="1442109"/>
                  </a:lnTo>
                  <a:lnTo>
                    <a:pt x="1134680" y="1488909"/>
                  </a:lnTo>
                  <a:lnTo>
                    <a:pt x="1055484" y="1531390"/>
                  </a:lnTo>
                  <a:lnTo>
                    <a:pt x="974844" y="1570278"/>
                  </a:lnTo>
                  <a:lnTo>
                    <a:pt x="892045" y="1604834"/>
                  </a:lnTo>
                  <a:lnTo>
                    <a:pt x="807808" y="1634349"/>
                  </a:lnTo>
                  <a:lnTo>
                    <a:pt x="721409" y="1660270"/>
                  </a:lnTo>
                  <a:lnTo>
                    <a:pt x="634290" y="1681149"/>
                  </a:lnTo>
                  <a:lnTo>
                    <a:pt x="546451" y="1697709"/>
                  </a:lnTo>
                  <a:lnTo>
                    <a:pt x="457170" y="1709228"/>
                  </a:lnTo>
                  <a:lnTo>
                    <a:pt x="367893" y="1716429"/>
                  </a:lnTo>
                  <a:lnTo>
                    <a:pt x="278616" y="1718588"/>
                  </a:lnTo>
                  <a:lnTo>
                    <a:pt x="278616" y="1717864"/>
                  </a:lnTo>
                  <a:lnTo>
                    <a:pt x="189334" y="1715705"/>
                  </a:lnTo>
                  <a:lnTo>
                    <a:pt x="99337" y="1708504"/>
                  </a:lnTo>
                  <a:lnTo>
                    <a:pt x="10780" y="1696986"/>
                  </a:lnTo>
                  <a:lnTo>
                    <a:pt x="0" y="1694953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0" y="0"/>
                  </a:lnTo>
                  <a:lnTo>
                    <a:pt x="0" y="1052946"/>
                  </a:lnTo>
                  <a:lnTo>
                    <a:pt x="53260" y="1065554"/>
                  </a:lnTo>
                  <a:lnTo>
                    <a:pt x="109418" y="1075638"/>
                  </a:lnTo>
                  <a:lnTo>
                    <a:pt x="165576" y="1083563"/>
                  </a:lnTo>
                  <a:lnTo>
                    <a:pt x="221734" y="1087881"/>
                  </a:lnTo>
                  <a:lnTo>
                    <a:pt x="278616" y="1089316"/>
                  </a:lnTo>
                  <a:lnTo>
                    <a:pt x="278616" y="1090040"/>
                  </a:lnTo>
                  <a:lnTo>
                    <a:pt x="335493" y="1088605"/>
                  </a:lnTo>
                  <a:lnTo>
                    <a:pt x="391651" y="1084274"/>
                  </a:lnTo>
                  <a:lnTo>
                    <a:pt x="447813" y="1076362"/>
                  </a:lnTo>
                  <a:lnTo>
                    <a:pt x="503971" y="1066278"/>
                  </a:lnTo>
                  <a:lnTo>
                    <a:pt x="558690" y="1053324"/>
                  </a:lnTo>
                  <a:lnTo>
                    <a:pt x="613410" y="1036763"/>
                  </a:lnTo>
                  <a:lnTo>
                    <a:pt x="666690" y="1018044"/>
                  </a:lnTo>
                  <a:lnTo>
                    <a:pt x="719246" y="996441"/>
                  </a:lnTo>
                  <a:lnTo>
                    <a:pt x="770369" y="971955"/>
                  </a:lnTo>
                  <a:lnTo>
                    <a:pt x="820047" y="944599"/>
                  </a:lnTo>
                  <a:lnTo>
                    <a:pt x="868287" y="915085"/>
                  </a:lnTo>
                  <a:lnTo>
                    <a:pt x="915084" y="882687"/>
                  </a:lnTo>
                  <a:lnTo>
                    <a:pt x="960447" y="848118"/>
                  </a:lnTo>
                  <a:lnTo>
                    <a:pt x="1002922" y="811402"/>
                  </a:lnTo>
                  <a:lnTo>
                    <a:pt x="1044684" y="772527"/>
                  </a:lnTo>
                  <a:lnTo>
                    <a:pt x="1083562" y="731481"/>
                  </a:lnTo>
                  <a:lnTo>
                    <a:pt x="1120283" y="688288"/>
                  </a:lnTo>
                  <a:lnTo>
                    <a:pt x="1154841" y="642924"/>
                  </a:lnTo>
                  <a:lnTo>
                    <a:pt x="1186522" y="596124"/>
                  </a:lnTo>
                  <a:lnTo>
                    <a:pt x="1216759" y="547890"/>
                  </a:lnTo>
                  <a:lnTo>
                    <a:pt x="1243399" y="498207"/>
                  </a:lnTo>
                  <a:lnTo>
                    <a:pt x="1267881" y="447090"/>
                  </a:lnTo>
                  <a:lnTo>
                    <a:pt x="1289481" y="394524"/>
                  </a:lnTo>
                  <a:lnTo>
                    <a:pt x="1308201" y="341248"/>
                  </a:lnTo>
                  <a:lnTo>
                    <a:pt x="1324762" y="286536"/>
                  </a:lnTo>
                  <a:lnTo>
                    <a:pt x="1337716" y="231812"/>
                  </a:lnTo>
                  <a:lnTo>
                    <a:pt x="1347800" y="175653"/>
                  </a:lnTo>
                  <a:lnTo>
                    <a:pt x="1355725" y="119493"/>
                  </a:lnTo>
                  <a:lnTo>
                    <a:pt x="1360043" y="63334"/>
                  </a:lnTo>
                  <a:lnTo>
                    <a:pt x="1361478" y="6450"/>
                  </a:lnTo>
                  <a:lnTo>
                    <a:pt x="1362202" y="6450"/>
                  </a:lnTo>
                  <a:lnTo>
                    <a:pt x="1362037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2" y="6450"/>
                  </a:lnTo>
                  <a:lnTo>
                    <a:pt x="1361478" y="6450"/>
                  </a:lnTo>
                  <a:lnTo>
                    <a:pt x="1360043" y="63334"/>
                  </a:lnTo>
                  <a:lnTo>
                    <a:pt x="1355725" y="119493"/>
                  </a:lnTo>
                  <a:lnTo>
                    <a:pt x="1347800" y="175652"/>
                  </a:lnTo>
                  <a:lnTo>
                    <a:pt x="1337716" y="231812"/>
                  </a:lnTo>
                  <a:lnTo>
                    <a:pt x="1324762" y="286536"/>
                  </a:lnTo>
                  <a:lnTo>
                    <a:pt x="1308201" y="341248"/>
                  </a:lnTo>
                  <a:lnTo>
                    <a:pt x="1289481" y="394524"/>
                  </a:lnTo>
                  <a:lnTo>
                    <a:pt x="1267881" y="447090"/>
                  </a:lnTo>
                  <a:lnTo>
                    <a:pt x="1243399" y="498207"/>
                  </a:lnTo>
                  <a:lnTo>
                    <a:pt x="1216759" y="547890"/>
                  </a:lnTo>
                  <a:lnTo>
                    <a:pt x="1186522" y="596124"/>
                  </a:lnTo>
                  <a:lnTo>
                    <a:pt x="1154841" y="642924"/>
                  </a:lnTo>
                  <a:lnTo>
                    <a:pt x="1120283" y="688288"/>
                  </a:lnTo>
                  <a:lnTo>
                    <a:pt x="1083562" y="731481"/>
                  </a:lnTo>
                  <a:lnTo>
                    <a:pt x="1044684" y="772527"/>
                  </a:lnTo>
                  <a:lnTo>
                    <a:pt x="1002922" y="811402"/>
                  </a:lnTo>
                  <a:lnTo>
                    <a:pt x="960447" y="848118"/>
                  </a:lnTo>
                  <a:lnTo>
                    <a:pt x="915084" y="882687"/>
                  </a:lnTo>
                  <a:lnTo>
                    <a:pt x="868287" y="915085"/>
                  </a:lnTo>
                  <a:lnTo>
                    <a:pt x="820047" y="944599"/>
                  </a:lnTo>
                  <a:lnTo>
                    <a:pt x="770369" y="971955"/>
                  </a:lnTo>
                  <a:lnTo>
                    <a:pt x="719246" y="996441"/>
                  </a:lnTo>
                  <a:lnTo>
                    <a:pt x="666690" y="1018044"/>
                  </a:lnTo>
                  <a:lnTo>
                    <a:pt x="613410" y="1036763"/>
                  </a:lnTo>
                  <a:lnTo>
                    <a:pt x="558690" y="1053324"/>
                  </a:lnTo>
                  <a:lnTo>
                    <a:pt x="503971" y="1066278"/>
                  </a:lnTo>
                  <a:lnTo>
                    <a:pt x="447813" y="1076362"/>
                  </a:lnTo>
                  <a:lnTo>
                    <a:pt x="391651" y="1084274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6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8"/>
                  </a:lnTo>
                  <a:lnTo>
                    <a:pt x="53260" y="1065554"/>
                  </a:lnTo>
                  <a:lnTo>
                    <a:pt x="0" y="105294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2" y="6450"/>
                  </a:lnTo>
                  <a:lnTo>
                    <a:pt x="1361478" y="6450"/>
                  </a:lnTo>
                  <a:lnTo>
                    <a:pt x="1360043" y="63334"/>
                  </a:lnTo>
                  <a:lnTo>
                    <a:pt x="1355725" y="119493"/>
                  </a:lnTo>
                  <a:lnTo>
                    <a:pt x="1347800" y="175652"/>
                  </a:lnTo>
                  <a:lnTo>
                    <a:pt x="1337716" y="231812"/>
                  </a:lnTo>
                  <a:lnTo>
                    <a:pt x="1324762" y="286536"/>
                  </a:lnTo>
                  <a:lnTo>
                    <a:pt x="1308201" y="341248"/>
                  </a:lnTo>
                  <a:lnTo>
                    <a:pt x="1289481" y="394524"/>
                  </a:lnTo>
                  <a:lnTo>
                    <a:pt x="1267881" y="447090"/>
                  </a:lnTo>
                  <a:lnTo>
                    <a:pt x="1243399" y="498207"/>
                  </a:lnTo>
                  <a:lnTo>
                    <a:pt x="1216759" y="547890"/>
                  </a:lnTo>
                  <a:lnTo>
                    <a:pt x="1186522" y="596124"/>
                  </a:lnTo>
                  <a:lnTo>
                    <a:pt x="1154841" y="642924"/>
                  </a:lnTo>
                  <a:lnTo>
                    <a:pt x="1120283" y="688288"/>
                  </a:lnTo>
                  <a:lnTo>
                    <a:pt x="1083562" y="731481"/>
                  </a:lnTo>
                  <a:lnTo>
                    <a:pt x="1044684" y="772527"/>
                  </a:lnTo>
                  <a:lnTo>
                    <a:pt x="1002922" y="811402"/>
                  </a:lnTo>
                  <a:lnTo>
                    <a:pt x="960447" y="848118"/>
                  </a:lnTo>
                  <a:lnTo>
                    <a:pt x="915084" y="882687"/>
                  </a:lnTo>
                  <a:lnTo>
                    <a:pt x="868287" y="915085"/>
                  </a:lnTo>
                  <a:lnTo>
                    <a:pt x="820047" y="944599"/>
                  </a:lnTo>
                  <a:lnTo>
                    <a:pt x="770369" y="971955"/>
                  </a:lnTo>
                  <a:lnTo>
                    <a:pt x="719246" y="996441"/>
                  </a:lnTo>
                  <a:lnTo>
                    <a:pt x="666690" y="1018044"/>
                  </a:lnTo>
                  <a:lnTo>
                    <a:pt x="613410" y="1036763"/>
                  </a:lnTo>
                  <a:lnTo>
                    <a:pt x="558690" y="1053324"/>
                  </a:lnTo>
                  <a:lnTo>
                    <a:pt x="503971" y="1066278"/>
                  </a:lnTo>
                  <a:lnTo>
                    <a:pt x="447813" y="1076362"/>
                  </a:lnTo>
                  <a:lnTo>
                    <a:pt x="391651" y="1084274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6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8"/>
                  </a:lnTo>
                  <a:lnTo>
                    <a:pt x="53260" y="1065554"/>
                  </a:lnTo>
                  <a:lnTo>
                    <a:pt x="0" y="1052945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759941" y="5695035"/>
            <a:ext cx="4528185" cy="4592320"/>
          </a:xfrm>
          <a:custGeom>
            <a:avLst/>
            <a:gdLst/>
            <a:ahLst/>
            <a:cxnLst/>
            <a:rect l="l" t="t" r="r" b="b"/>
            <a:pathLst>
              <a:path w="4528184" h="4592320">
                <a:moveTo>
                  <a:pt x="0" y="2889288"/>
                </a:moveTo>
                <a:lnTo>
                  <a:pt x="3556" y="2738094"/>
                </a:lnTo>
                <a:lnTo>
                  <a:pt x="15875" y="2587612"/>
                </a:lnTo>
                <a:lnTo>
                  <a:pt x="35306" y="2437142"/>
                </a:lnTo>
                <a:lnTo>
                  <a:pt x="63373" y="2288819"/>
                </a:lnTo>
                <a:lnTo>
                  <a:pt x="98679" y="2141220"/>
                </a:lnTo>
                <a:lnTo>
                  <a:pt x="141097" y="1996503"/>
                </a:lnTo>
                <a:lnTo>
                  <a:pt x="192278" y="1853946"/>
                </a:lnTo>
                <a:lnTo>
                  <a:pt x="249809" y="1714271"/>
                </a:lnTo>
                <a:lnTo>
                  <a:pt x="314579" y="1577479"/>
                </a:lnTo>
                <a:lnTo>
                  <a:pt x="387350" y="1444282"/>
                </a:lnTo>
                <a:lnTo>
                  <a:pt x="465836" y="1315402"/>
                </a:lnTo>
                <a:lnTo>
                  <a:pt x="551561" y="1190853"/>
                </a:lnTo>
                <a:lnTo>
                  <a:pt x="643636" y="1071333"/>
                </a:lnTo>
                <a:lnTo>
                  <a:pt x="742315" y="956132"/>
                </a:lnTo>
                <a:lnTo>
                  <a:pt x="845947" y="845972"/>
                </a:lnTo>
                <a:lnTo>
                  <a:pt x="956183" y="742302"/>
                </a:lnTo>
                <a:lnTo>
                  <a:pt x="1071372" y="643661"/>
                </a:lnTo>
                <a:lnTo>
                  <a:pt x="1190879" y="551497"/>
                </a:lnTo>
                <a:lnTo>
                  <a:pt x="1315339" y="465823"/>
                </a:lnTo>
                <a:lnTo>
                  <a:pt x="1445006" y="387350"/>
                </a:lnTo>
                <a:lnTo>
                  <a:pt x="1577467" y="314629"/>
                </a:lnTo>
                <a:lnTo>
                  <a:pt x="1714246" y="249821"/>
                </a:lnTo>
                <a:lnTo>
                  <a:pt x="1853946" y="192227"/>
                </a:lnTo>
                <a:lnTo>
                  <a:pt x="1996440" y="141109"/>
                </a:lnTo>
                <a:lnTo>
                  <a:pt x="2141220" y="98628"/>
                </a:lnTo>
                <a:lnTo>
                  <a:pt x="2288794" y="63360"/>
                </a:lnTo>
                <a:lnTo>
                  <a:pt x="2437130" y="35280"/>
                </a:lnTo>
                <a:lnTo>
                  <a:pt x="2587625" y="15836"/>
                </a:lnTo>
                <a:lnTo>
                  <a:pt x="2738120" y="3594"/>
                </a:lnTo>
                <a:lnTo>
                  <a:pt x="2889250" y="0"/>
                </a:lnTo>
                <a:lnTo>
                  <a:pt x="3040507" y="3594"/>
                </a:lnTo>
                <a:lnTo>
                  <a:pt x="3191002" y="15836"/>
                </a:lnTo>
                <a:lnTo>
                  <a:pt x="3341370" y="35280"/>
                </a:lnTo>
                <a:lnTo>
                  <a:pt x="3489706" y="63360"/>
                </a:lnTo>
                <a:lnTo>
                  <a:pt x="3637407" y="98628"/>
                </a:lnTo>
                <a:lnTo>
                  <a:pt x="3782060" y="141109"/>
                </a:lnTo>
                <a:lnTo>
                  <a:pt x="3924681" y="192227"/>
                </a:lnTo>
                <a:lnTo>
                  <a:pt x="4064254" y="249821"/>
                </a:lnTo>
                <a:lnTo>
                  <a:pt x="4201033" y="314629"/>
                </a:lnTo>
                <a:lnTo>
                  <a:pt x="4334256" y="387350"/>
                </a:lnTo>
                <a:lnTo>
                  <a:pt x="4463161" y="465823"/>
                </a:lnTo>
                <a:lnTo>
                  <a:pt x="4528018" y="510423"/>
                </a:lnTo>
              </a:path>
              <a:path w="4528184" h="4592320">
                <a:moveTo>
                  <a:pt x="555996" y="4591962"/>
                </a:moveTo>
                <a:lnTo>
                  <a:pt x="466598" y="4462447"/>
                </a:lnTo>
                <a:lnTo>
                  <a:pt x="387350" y="4333571"/>
                </a:lnTo>
                <a:lnTo>
                  <a:pt x="315341" y="4200375"/>
                </a:lnTo>
                <a:lnTo>
                  <a:pt x="249809" y="4064297"/>
                </a:lnTo>
                <a:lnTo>
                  <a:pt x="192278" y="3924622"/>
                </a:lnTo>
                <a:lnTo>
                  <a:pt x="141859" y="3782065"/>
                </a:lnTo>
                <a:lnTo>
                  <a:pt x="98679" y="3636629"/>
                </a:lnTo>
                <a:lnTo>
                  <a:pt x="63373" y="3489751"/>
                </a:lnTo>
                <a:lnTo>
                  <a:pt x="35941" y="3341433"/>
                </a:lnTo>
                <a:lnTo>
                  <a:pt x="15875" y="3190963"/>
                </a:lnTo>
                <a:lnTo>
                  <a:pt x="4318" y="3040481"/>
                </a:lnTo>
                <a:lnTo>
                  <a:pt x="0" y="2889288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9739303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32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6586" y="2862122"/>
            <a:ext cx="923683" cy="2419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1292" y="3896614"/>
            <a:ext cx="1610372" cy="30280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28647" y="2356999"/>
            <a:ext cx="6553200" cy="25819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983615">
              <a:lnSpc>
                <a:spcPts val="2850"/>
              </a:lnSpc>
              <a:spcBef>
                <a:spcPts val="215"/>
              </a:spcBef>
            </a:pP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Technology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is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reshaping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workplace,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inﬂuencing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latin typeface="Trebuchet MS"/>
                <a:cs typeface="Trebuchet MS"/>
              </a:rPr>
              <a:t>wages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,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welfare,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rights.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760"/>
              </a:lnSpc>
            </a:pPr>
            <a:r>
              <a:rPr sz="2400" spc="17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u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204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50" dirty="0">
                <a:solidFill>
                  <a:srgbClr val="262425"/>
                </a:solidFill>
                <a:latin typeface="Trebuchet MS"/>
                <a:cs typeface="Trebuchet MS"/>
              </a:rPr>
              <a:t>ti</a:t>
            </a:r>
            <a:r>
              <a:rPr sz="2400" spc="-8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an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204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w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rk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-135" dirty="0">
                <a:solidFill>
                  <a:srgbClr val="262425"/>
                </a:solidFill>
                <a:latin typeface="Trebuchet MS"/>
                <a:cs typeface="Trebuchet MS"/>
              </a:rPr>
              <a:t>r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65" dirty="0">
                <a:solidFill>
                  <a:srgbClr val="262425"/>
                </a:solidFill>
                <a:latin typeface="Trebuchet MS"/>
                <a:cs typeface="Trebuchet MS"/>
              </a:rPr>
              <a:t>ti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275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5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60" dirty="0">
                <a:solidFill>
                  <a:srgbClr val="262425"/>
                </a:solidFill>
                <a:latin typeface="Trebuchet MS"/>
                <a:cs typeface="Trebuchet MS"/>
              </a:rPr>
              <a:t>w</a:t>
            </a:r>
            <a:endParaRPr sz="2400">
              <a:latin typeface="Trebuchet MS"/>
              <a:cs typeface="Trebuchet MS"/>
            </a:endParaRPr>
          </a:p>
          <a:p>
            <a:pPr marL="12700" marR="110489">
              <a:lnSpc>
                <a:spcPct val="99800"/>
              </a:lnSpc>
              <a:spcBef>
                <a:spcPts val="50"/>
              </a:spcBef>
            </a:pP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40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rtu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it</a:t>
            </a:r>
            <a:r>
              <a:rPr sz="2400" spc="-145" dirty="0">
                <a:solidFill>
                  <a:srgbClr val="262425"/>
                </a:solidFill>
                <a:latin typeface="Trebuchet MS"/>
                <a:cs typeface="Trebuchet MS"/>
              </a:rPr>
              <a:t>i</a:t>
            </a:r>
            <a:r>
              <a:rPr sz="2400" spc="140" dirty="0">
                <a:solidFill>
                  <a:srgbClr val="262425"/>
                </a:solidFill>
                <a:latin typeface="Trebuchet MS"/>
                <a:cs typeface="Trebuchet MS"/>
              </a:rPr>
              <a:t>es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nd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ch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ll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270" dirty="0">
                <a:solidFill>
                  <a:srgbClr val="262425"/>
                </a:solidFill>
                <a:latin typeface="Trebuchet MS"/>
                <a:cs typeface="Trebuchet MS"/>
              </a:rPr>
              <a:t>g</a:t>
            </a:r>
            <a:r>
              <a:rPr sz="2400" spc="16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14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430" dirty="0">
                <a:solidFill>
                  <a:srgbClr val="262425"/>
                </a:solidFill>
                <a:latin typeface="Trebuchet MS"/>
                <a:cs typeface="Trebuchet MS"/>
              </a:rPr>
              <a:t>.</a:t>
            </a:r>
            <a:r>
              <a:rPr sz="2400" spc="-18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is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li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d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e 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x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204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in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60" dirty="0">
                <a:solidFill>
                  <a:srgbClr val="262425"/>
                </a:solidFill>
                <a:latin typeface="Trebuchet MS"/>
                <a:cs typeface="Trebuchet MS"/>
              </a:rPr>
              <a:t>w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45" dirty="0">
                <a:latin typeface="Trebuchet MS"/>
                <a:cs typeface="Trebuchet MS"/>
              </a:rPr>
              <a:t>d</a:t>
            </a:r>
            <a:r>
              <a:rPr sz="2400" spc="40" dirty="0">
                <a:latin typeface="Trebuchet MS"/>
                <a:cs typeface="Trebuchet MS"/>
              </a:rPr>
              <a:t>i</a:t>
            </a:r>
            <a:r>
              <a:rPr sz="2400" spc="65" dirty="0">
                <a:latin typeface="Trebuchet MS"/>
                <a:cs typeface="Trebuchet MS"/>
              </a:rPr>
              <a:t>g</a:t>
            </a:r>
            <a:r>
              <a:rPr sz="2400" spc="-75" dirty="0">
                <a:latin typeface="Trebuchet MS"/>
                <a:cs typeface="Trebuchet MS"/>
              </a:rPr>
              <a:t>it</a:t>
            </a:r>
            <a:r>
              <a:rPr sz="2400" spc="-120" dirty="0">
                <a:latin typeface="Trebuchet MS"/>
                <a:cs typeface="Trebuchet MS"/>
              </a:rPr>
              <a:t>a</a:t>
            </a:r>
            <a:r>
              <a:rPr sz="2400" spc="-60" dirty="0">
                <a:latin typeface="Trebuchet MS"/>
                <a:cs typeface="Trebuchet MS"/>
              </a:rPr>
              <a:t>l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75" dirty="0">
                <a:latin typeface="Trebuchet MS"/>
                <a:cs typeface="Trebuchet MS"/>
              </a:rPr>
              <a:t>t</a:t>
            </a:r>
            <a:r>
              <a:rPr sz="2400" spc="130" dirty="0">
                <a:latin typeface="Trebuchet MS"/>
                <a:cs typeface="Trebuchet MS"/>
              </a:rPr>
              <a:t>oo</a:t>
            </a:r>
            <a:r>
              <a:rPr sz="2400" spc="65" dirty="0">
                <a:latin typeface="Trebuchet MS"/>
                <a:cs typeface="Trebuchet MS"/>
              </a:rPr>
              <a:t>ls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an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e 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204" dirty="0">
                <a:solidFill>
                  <a:srgbClr val="262425"/>
                </a:solidFill>
                <a:latin typeface="Trebuchet MS"/>
                <a:cs typeface="Trebuchet MS"/>
              </a:rPr>
              <a:t>m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pl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y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9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xp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ri</a:t>
            </a:r>
            <a:r>
              <a:rPr sz="2400" spc="-75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n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c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e</a:t>
            </a: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55" dirty="0">
                <a:solidFill>
                  <a:srgbClr val="262425"/>
                </a:solidFill>
                <a:latin typeface="Trebuchet MS"/>
                <a:cs typeface="Trebuchet MS"/>
              </a:rPr>
              <a:t>w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h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ile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lso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262425"/>
                </a:solidFill>
                <a:latin typeface="Trebuchet MS"/>
                <a:cs typeface="Trebuchet MS"/>
              </a:rPr>
              <a:t>p</a:t>
            </a:r>
            <a:r>
              <a:rPr sz="2400" spc="130" dirty="0">
                <a:solidFill>
                  <a:srgbClr val="262425"/>
                </a:solidFill>
                <a:latin typeface="Trebuchet MS"/>
                <a:cs typeface="Trebuchet MS"/>
              </a:rPr>
              <a:t>o</a:t>
            </a:r>
            <a:r>
              <a:rPr sz="2400" spc="180" dirty="0">
                <a:solidFill>
                  <a:srgbClr val="262425"/>
                </a:solidFill>
                <a:latin typeface="Trebuchet MS"/>
                <a:cs typeface="Trebuchet MS"/>
              </a:rPr>
              <a:t>s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ing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262425"/>
                </a:solidFill>
                <a:latin typeface="Trebuchet MS"/>
                <a:cs typeface="Trebuchet MS"/>
              </a:rPr>
              <a:t>ris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k</a:t>
            </a:r>
            <a:r>
              <a:rPr sz="2400" spc="150" dirty="0">
                <a:solidFill>
                  <a:srgbClr val="262425"/>
                </a:solidFill>
                <a:latin typeface="Trebuchet MS"/>
                <a:cs typeface="Trebuchet MS"/>
              </a:rPr>
              <a:t>s 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to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262425"/>
                </a:solidFill>
                <a:latin typeface="Trebuchet MS"/>
                <a:cs typeface="Trebuchet MS"/>
              </a:rPr>
              <a:t>job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262425"/>
                </a:solidFill>
                <a:latin typeface="Trebuchet MS"/>
                <a:cs typeface="Trebuchet MS"/>
              </a:rPr>
              <a:t>security.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17719" y="1080471"/>
            <a:ext cx="825373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330" dirty="0"/>
              <a:t>T</a:t>
            </a:r>
            <a:r>
              <a:rPr sz="5200" spc="50" dirty="0"/>
              <a:t>H</a:t>
            </a:r>
            <a:r>
              <a:rPr sz="5200" spc="-635" dirty="0"/>
              <a:t>E</a:t>
            </a:r>
            <a:r>
              <a:rPr sz="5200" spc="-135" dirty="0"/>
              <a:t> </a:t>
            </a:r>
            <a:r>
              <a:rPr sz="5200" spc="-640" dirty="0"/>
              <a:t>R</a:t>
            </a:r>
            <a:r>
              <a:rPr sz="5200" spc="-250" dirty="0"/>
              <a:t>O</a:t>
            </a:r>
            <a:r>
              <a:rPr sz="5200" spc="-385" dirty="0"/>
              <a:t>L</a:t>
            </a:r>
            <a:r>
              <a:rPr sz="5200" spc="-635" dirty="0"/>
              <a:t>E</a:t>
            </a:r>
            <a:r>
              <a:rPr sz="5200" spc="-135" dirty="0"/>
              <a:t> </a:t>
            </a:r>
            <a:r>
              <a:rPr sz="5200" spc="-250" dirty="0"/>
              <a:t>O</a:t>
            </a:r>
            <a:r>
              <a:rPr sz="5200" spc="-565" dirty="0"/>
              <a:t>F</a:t>
            </a:r>
            <a:r>
              <a:rPr sz="5200" spc="-135" dirty="0"/>
              <a:t> </a:t>
            </a:r>
            <a:r>
              <a:rPr sz="5200" spc="-330" dirty="0"/>
              <a:t>T</a:t>
            </a:r>
            <a:r>
              <a:rPr sz="5200" spc="-640" dirty="0"/>
              <a:t>E</a:t>
            </a:r>
            <a:r>
              <a:rPr sz="5200" spc="-545" dirty="0"/>
              <a:t>C</a:t>
            </a:r>
            <a:r>
              <a:rPr sz="5200" spc="50" dirty="0"/>
              <a:t>H</a:t>
            </a:r>
            <a:r>
              <a:rPr sz="5200" spc="-25" dirty="0"/>
              <a:t>N</a:t>
            </a:r>
            <a:r>
              <a:rPr sz="5200" spc="-250" dirty="0"/>
              <a:t>O</a:t>
            </a:r>
            <a:r>
              <a:rPr sz="5200" spc="-484" dirty="0"/>
              <a:t>L</a:t>
            </a:r>
            <a:r>
              <a:rPr sz="5200" spc="-250" dirty="0"/>
              <a:t>O</a:t>
            </a:r>
            <a:r>
              <a:rPr sz="5200" spc="-560" dirty="0"/>
              <a:t>G</a:t>
            </a:r>
            <a:r>
              <a:rPr sz="5200" spc="-565" dirty="0"/>
              <a:t>Y</a:t>
            </a:r>
            <a:endParaRPr sz="5200"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33610" y="2388489"/>
            <a:ext cx="6210300" cy="6524612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320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18287999" y="1428"/>
                </a:move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9359" y="4246820"/>
            <a:ext cx="18307050" cy="6047740"/>
            <a:chOff x="-9359" y="4246820"/>
            <a:chExt cx="18307050" cy="6047740"/>
          </a:xfrm>
        </p:grpSpPr>
        <p:sp>
          <p:nvSpPr>
            <p:cNvPr id="4" name="object 4"/>
            <p:cNvSpPr/>
            <p:nvPr/>
          </p:nvSpPr>
          <p:spPr>
            <a:xfrm>
              <a:off x="0" y="9739304"/>
              <a:ext cx="18288000" cy="1905"/>
            </a:xfrm>
            <a:custGeom>
              <a:avLst/>
              <a:gdLst/>
              <a:ahLst/>
              <a:cxnLst/>
              <a:rect l="l" t="t" r="r" b="b"/>
              <a:pathLst>
                <a:path w="18288000" h="1904">
                  <a:moveTo>
                    <a:pt x="18287999" y="1432"/>
                  </a:moveTo>
                  <a:lnTo>
                    <a:pt x="0" y="0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61772" y="4254140"/>
              <a:ext cx="5126355" cy="6033135"/>
            </a:xfrm>
            <a:custGeom>
              <a:avLst/>
              <a:gdLst/>
              <a:ahLst/>
              <a:cxnLst/>
              <a:rect l="l" t="t" r="r" b="b"/>
              <a:pathLst>
                <a:path w="5126355" h="6033134">
                  <a:moveTo>
                    <a:pt x="508" y="5880243"/>
                  </a:moveTo>
                  <a:lnTo>
                    <a:pt x="2286" y="5729898"/>
                  </a:lnTo>
                  <a:lnTo>
                    <a:pt x="7874" y="5579557"/>
                  </a:lnTo>
                  <a:lnTo>
                    <a:pt x="17399" y="5429776"/>
                  </a:lnTo>
                  <a:lnTo>
                    <a:pt x="30988" y="5279434"/>
                  </a:lnTo>
                  <a:lnTo>
                    <a:pt x="47879" y="5130219"/>
                  </a:lnTo>
                  <a:lnTo>
                    <a:pt x="68707" y="4981565"/>
                  </a:lnTo>
                  <a:lnTo>
                    <a:pt x="93472" y="4832911"/>
                  </a:lnTo>
                  <a:lnTo>
                    <a:pt x="122174" y="4685389"/>
                  </a:lnTo>
                  <a:lnTo>
                    <a:pt x="154305" y="4538425"/>
                  </a:lnTo>
                  <a:lnTo>
                    <a:pt x="189738" y="4392578"/>
                  </a:lnTo>
                  <a:lnTo>
                    <a:pt x="229743" y="4247303"/>
                  </a:lnTo>
                  <a:lnTo>
                    <a:pt x="272542" y="4103158"/>
                  </a:lnTo>
                  <a:lnTo>
                    <a:pt x="319278" y="3960143"/>
                  </a:lnTo>
                  <a:lnTo>
                    <a:pt x="369951" y="3818805"/>
                  </a:lnTo>
                  <a:lnTo>
                    <a:pt x="423926" y="3678038"/>
                  </a:lnTo>
                  <a:lnTo>
                    <a:pt x="481457" y="3539519"/>
                  </a:lnTo>
                  <a:lnTo>
                    <a:pt x="542290" y="3402118"/>
                  </a:lnTo>
                  <a:lnTo>
                    <a:pt x="606933" y="3265859"/>
                  </a:lnTo>
                  <a:lnTo>
                    <a:pt x="675132" y="3131849"/>
                  </a:lnTo>
                  <a:lnTo>
                    <a:pt x="746125" y="2999528"/>
                  </a:lnTo>
                  <a:lnTo>
                    <a:pt x="820928" y="2868883"/>
                  </a:lnTo>
                  <a:lnTo>
                    <a:pt x="898652" y="2740511"/>
                  </a:lnTo>
                  <a:lnTo>
                    <a:pt x="979805" y="2613803"/>
                  </a:lnTo>
                  <a:lnTo>
                    <a:pt x="1064260" y="2489369"/>
                  </a:lnTo>
                  <a:lnTo>
                    <a:pt x="1151509" y="2366623"/>
                  </a:lnTo>
                  <a:lnTo>
                    <a:pt x="1242187" y="2246684"/>
                  </a:lnTo>
                  <a:lnTo>
                    <a:pt x="1335659" y="2128993"/>
                  </a:lnTo>
                  <a:lnTo>
                    <a:pt x="1432433" y="2013563"/>
                  </a:lnTo>
                  <a:lnTo>
                    <a:pt x="1531620" y="1900952"/>
                  </a:lnTo>
                  <a:lnTo>
                    <a:pt x="1634109" y="1790589"/>
                  </a:lnTo>
                  <a:lnTo>
                    <a:pt x="1738757" y="1682474"/>
                  </a:lnTo>
                  <a:lnTo>
                    <a:pt x="1846326" y="1577737"/>
                  </a:lnTo>
                  <a:lnTo>
                    <a:pt x="1956689" y="1475261"/>
                  </a:lnTo>
                  <a:lnTo>
                    <a:pt x="2069846" y="1376163"/>
                  </a:lnTo>
                  <a:lnTo>
                    <a:pt x="2185289" y="1279313"/>
                  </a:lnTo>
                  <a:lnTo>
                    <a:pt x="2303018" y="1185841"/>
                  </a:lnTo>
                  <a:lnTo>
                    <a:pt x="2422906" y="1095175"/>
                  </a:lnTo>
                  <a:lnTo>
                    <a:pt x="2545080" y="1007901"/>
                  </a:lnTo>
                  <a:lnTo>
                    <a:pt x="2669540" y="923446"/>
                  </a:lnTo>
                  <a:lnTo>
                    <a:pt x="2796286" y="842356"/>
                  </a:lnTo>
                  <a:lnTo>
                    <a:pt x="2925191" y="764658"/>
                  </a:lnTo>
                  <a:lnTo>
                    <a:pt x="3055874" y="689766"/>
                  </a:lnTo>
                  <a:lnTo>
                    <a:pt x="3188208" y="618252"/>
                  </a:lnTo>
                  <a:lnTo>
                    <a:pt x="3322193" y="550688"/>
                  </a:lnTo>
                  <a:lnTo>
                    <a:pt x="3457829" y="485931"/>
                  </a:lnTo>
                  <a:lnTo>
                    <a:pt x="3595243" y="425123"/>
                  </a:lnTo>
                  <a:lnTo>
                    <a:pt x="3734308" y="367681"/>
                  </a:lnTo>
                  <a:lnTo>
                    <a:pt x="3874516" y="313630"/>
                  </a:lnTo>
                  <a:lnTo>
                    <a:pt x="4016502" y="262944"/>
                  </a:lnTo>
                  <a:lnTo>
                    <a:pt x="4159504" y="216208"/>
                  </a:lnTo>
                  <a:lnTo>
                    <a:pt x="4303649" y="172851"/>
                  </a:lnTo>
                  <a:lnTo>
                    <a:pt x="4448302" y="133442"/>
                  </a:lnTo>
                  <a:lnTo>
                    <a:pt x="4594733" y="97400"/>
                  </a:lnTo>
                  <a:lnTo>
                    <a:pt x="4741672" y="65307"/>
                  </a:lnTo>
                  <a:lnTo>
                    <a:pt x="4889246" y="37151"/>
                  </a:lnTo>
                  <a:lnTo>
                    <a:pt x="5037836" y="12373"/>
                  </a:lnTo>
                  <a:lnTo>
                    <a:pt x="5126188" y="0"/>
                  </a:lnTo>
                </a:path>
                <a:path w="5126355" h="6033134">
                  <a:moveTo>
                    <a:pt x="1745" y="6032857"/>
                  </a:moveTo>
                  <a:lnTo>
                    <a:pt x="1651" y="6030585"/>
                  </a:lnTo>
                  <a:lnTo>
                    <a:pt x="0" y="5880243"/>
                  </a:lnTo>
                  <a:lnTo>
                    <a:pt x="508" y="5880243"/>
                  </a:lnTo>
                </a:path>
              </a:pathLst>
            </a:custGeom>
            <a:ln w="14640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41982" y="6466579"/>
              <a:ext cx="2946400" cy="3820795"/>
            </a:xfrm>
            <a:custGeom>
              <a:avLst/>
              <a:gdLst/>
              <a:ahLst/>
              <a:cxnLst/>
              <a:rect l="l" t="t" r="r" b="b"/>
              <a:pathLst>
                <a:path w="2946400" h="3820795">
                  <a:moveTo>
                    <a:pt x="2945979" y="0"/>
                  </a:moveTo>
                  <a:lnTo>
                    <a:pt x="2907792" y="8337"/>
                  </a:lnTo>
                  <a:lnTo>
                    <a:pt x="2815463" y="30867"/>
                  </a:lnTo>
                  <a:lnTo>
                    <a:pt x="2723642" y="55645"/>
                  </a:lnTo>
                  <a:lnTo>
                    <a:pt x="2632456" y="83229"/>
                  </a:lnTo>
                  <a:lnTo>
                    <a:pt x="2541778" y="113074"/>
                  </a:lnTo>
                  <a:lnTo>
                    <a:pt x="2452243" y="144608"/>
                  </a:lnTo>
                  <a:lnTo>
                    <a:pt x="2363216" y="178962"/>
                  </a:lnTo>
                  <a:lnTo>
                    <a:pt x="2275459" y="215550"/>
                  </a:lnTo>
                  <a:lnTo>
                    <a:pt x="2188210" y="253841"/>
                  </a:lnTo>
                  <a:lnTo>
                    <a:pt x="2102612" y="294951"/>
                  </a:lnTo>
                  <a:lnTo>
                    <a:pt x="2017522" y="337750"/>
                  </a:lnTo>
                  <a:lnTo>
                    <a:pt x="1933702" y="382797"/>
                  </a:lnTo>
                  <a:lnTo>
                    <a:pt x="1850898" y="430091"/>
                  </a:lnTo>
                  <a:lnTo>
                    <a:pt x="1769745" y="479634"/>
                  </a:lnTo>
                  <a:lnTo>
                    <a:pt x="1689227" y="530879"/>
                  </a:lnTo>
                  <a:lnTo>
                    <a:pt x="1610487" y="584371"/>
                  </a:lnTo>
                  <a:lnTo>
                    <a:pt x="1533271" y="639552"/>
                  </a:lnTo>
                  <a:lnTo>
                    <a:pt x="1457325" y="696982"/>
                  </a:lnTo>
                  <a:lnTo>
                    <a:pt x="1382903" y="756113"/>
                  </a:lnTo>
                  <a:lnTo>
                    <a:pt x="1309751" y="817492"/>
                  </a:lnTo>
                  <a:lnTo>
                    <a:pt x="1238250" y="879989"/>
                  </a:lnTo>
                  <a:lnTo>
                    <a:pt x="1168400" y="944746"/>
                  </a:lnTo>
                  <a:lnTo>
                    <a:pt x="1100328" y="1011193"/>
                  </a:lnTo>
                  <a:lnTo>
                    <a:pt x="1033907" y="1079315"/>
                  </a:lnTo>
                  <a:lnTo>
                    <a:pt x="969137" y="1149140"/>
                  </a:lnTo>
                  <a:lnTo>
                    <a:pt x="906526" y="1220654"/>
                  </a:lnTo>
                  <a:lnTo>
                    <a:pt x="845185" y="1293856"/>
                  </a:lnTo>
                  <a:lnTo>
                    <a:pt x="786130" y="1368177"/>
                  </a:lnTo>
                  <a:lnTo>
                    <a:pt x="728599" y="1444199"/>
                  </a:lnTo>
                  <a:lnTo>
                    <a:pt x="673481" y="1521339"/>
                  </a:lnTo>
                  <a:lnTo>
                    <a:pt x="620014" y="1600168"/>
                  </a:lnTo>
                  <a:lnTo>
                    <a:pt x="568706" y="1680686"/>
                  </a:lnTo>
                  <a:lnTo>
                    <a:pt x="519176" y="1761775"/>
                  </a:lnTo>
                  <a:lnTo>
                    <a:pt x="471932" y="1844541"/>
                  </a:lnTo>
                  <a:lnTo>
                    <a:pt x="426847" y="1928450"/>
                  </a:lnTo>
                  <a:lnTo>
                    <a:pt x="384048" y="2013477"/>
                  </a:lnTo>
                  <a:lnTo>
                    <a:pt x="342900" y="2099062"/>
                  </a:lnTo>
                  <a:lnTo>
                    <a:pt x="304673" y="2186336"/>
                  </a:lnTo>
                  <a:lnTo>
                    <a:pt x="268097" y="2274182"/>
                  </a:lnTo>
                  <a:lnTo>
                    <a:pt x="233680" y="2363146"/>
                  </a:lnTo>
                  <a:lnTo>
                    <a:pt x="202184" y="2452668"/>
                  </a:lnTo>
                  <a:lnTo>
                    <a:pt x="172339" y="2543333"/>
                  </a:lnTo>
                  <a:lnTo>
                    <a:pt x="144780" y="2634551"/>
                  </a:lnTo>
                  <a:lnTo>
                    <a:pt x="120015" y="2726333"/>
                  </a:lnTo>
                  <a:lnTo>
                    <a:pt x="97409" y="2818676"/>
                  </a:lnTo>
                  <a:lnTo>
                    <a:pt x="77216" y="2911584"/>
                  </a:lnTo>
                  <a:lnTo>
                    <a:pt x="59182" y="3005058"/>
                  </a:lnTo>
                  <a:lnTo>
                    <a:pt x="43434" y="3099093"/>
                  </a:lnTo>
                  <a:lnTo>
                    <a:pt x="29845" y="3193128"/>
                  </a:lnTo>
                  <a:lnTo>
                    <a:pt x="19177" y="3287722"/>
                  </a:lnTo>
                  <a:lnTo>
                    <a:pt x="10668" y="3382322"/>
                  </a:lnTo>
                  <a:lnTo>
                    <a:pt x="5080" y="3477483"/>
                  </a:lnTo>
                  <a:lnTo>
                    <a:pt x="1143" y="3572644"/>
                  </a:lnTo>
                  <a:lnTo>
                    <a:pt x="0" y="3667804"/>
                  </a:lnTo>
                  <a:lnTo>
                    <a:pt x="1143" y="3762965"/>
                  </a:lnTo>
                  <a:lnTo>
                    <a:pt x="3519" y="3820418"/>
                  </a:lnTo>
                  <a:lnTo>
                    <a:pt x="2945979" y="3820418"/>
                  </a:lnTo>
                  <a:lnTo>
                    <a:pt x="2945979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41980" y="6466580"/>
              <a:ext cx="2946400" cy="3820795"/>
            </a:xfrm>
            <a:custGeom>
              <a:avLst/>
              <a:gdLst/>
              <a:ahLst/>
              <a:cxnLst/>
              <a:rect l="l" t="t" r="r" b="b"/>
              <a:pathLst>
                <a:path w="2946400" h="3820795">
                  <a:moveTo>
                    <a:pt x="0" y="3667804"/>
                  </a:moveTo>
                  <a:lnTo>
                    <a:pt x="1143" y="3572644"/>
                  </a:lnTo>
                  <a:lnTo>
                    <a:pt x="5080" y="3477483"/>
                  </a:lnTo>
                  <a:lnTo>
                    <a:pt x="10668" y="3382322"/>
                  </a:lnTo>
                  <a:lnTo>
                    <a:pt x="19177" y="3287722"/>
                  </a:lnTo>
                  <a:lnTo>
                    <a:pt x="29845" y="3193127"/>
                  </a:lnTo>
                  <a:lnTo>
                    <a:pt x="43434" y="3099093"/>
                  </a:lnTo>
                  <a:lnTo>
                    <a:pt x="59182" y="3005058"/>
                  </a:lnTo>
                  <a:lnTo>
                    <a:pt x="77216" y="2911584"/>
                  </a:lnTo>
                  <a:lnTo>
                    <a:pt x="97409" y="2818676"/>
                  </a:lnTo>
                  <a:lnTo>
                    <a:pt x="120015" y="2726333"/>
                  </a:lnTo>
                  <a:lnTo>
                    <a:pt x="144780" y="2634551"/>
                  </a:lnTo>
                  <a:lnTo>
                    <a:pt x="172339" y="2543333"/>
                  </a:lnTo>
                  <a:lnTo>
                    <a:pt x="202184" y="2452668"/>
                  </a:lnTo>
                  <a:lnTo>
                    <a:pt x="233680" y="2363146"/>
                  </a:lnTo>
                  <a:lnTo>
                    <a:pt x="268097" y="2274182"/>
                  </a:lnTo>
                  <a:lnTo>
                    <a:pt x="304673" y="2186336"/>
                  </a:lnTo>
                  <a:lnTo>
                    <a:pt x="342900" y="2099062"/>
                  </a:lnTo>
                  <a:lnTo>
                    <a:pt x="384048" y="2013477"/>
                  </a:lnTo>
                  <a:lnTo>
                    <a:pt x="426847" y="1928450"/>
                  </a:lnTo>
                  <a:lnTo>
                    <a:pt x="471932" y="1844541"/>
                  </a:lnTo>
                  <a:lnTo>
                    <a:pt x="519176" y="1761775"/>
                  </a:lnTo>
                  <a:lnTo>
                    <a:pt x="568706" y="1680686"/>
                  </a:lnTo>
                  <a:lnTo>
                    <a:pt x="620014" y="1600168"/>
                  </a:lnTo>
                  <a:lnTo>
                    <a:pt x="673481" y="1521339"/>
                  </a:lnTo>
                  <a:lnTo>
                    <a:pt x="728599" y="1444199"/>
                  </a:lnTo>
                  <a:lnTo>
                    <a:pt x="786130" y="1368177"/>
                  </a:lnTo>
                  <a:lnTo>
                    <a:pt x="845185" y="1293856"/>
                  </a:lnTo>
                  <a:lnTo>
                    <a:pt x="906526" y="1220654"/>
                  </a:lnTo>
                  <a:lnTo>
                    <a:pt x="969137" y="1149140"/>
                  </a:lnTo>
                  <a:lnTo>
                    <a:pt x="1033907" y="1079315"/>
                  </a:lnTo>
                  <a:lnTo>
                    <a:pt x="1100328" y="1011193"/>
                  </a:lnTo>
                  <a:lnTo>
                    <a:pt x="1168400" y="944746"/>
                  </a:lnTo>
                  <a:lnTo>
                    <a:pt x="1238250" y="879989"/>
                  </a:lnTo>
                  <a:lnTo>
                    <a:pt x="1309751" y="817492"/>
                  </a:lnTo>
                  <a:lnTo>
                    <a:pt x="1382903" y="756113"/>
                  </a:lnTo>
                  <a:lnTo>
                    <a:pt x="1457325" y="696982"/>
                  </a:lnTo>
                  <a:lnTo>
                    <a:pt x="1533271" y="639552"/>
                  </a:lnTo>
                  <a:lnTo>
                    <a:pt x="1610487" y="584371"/>
                  </a:lnTo>
                  <a:lnTo>
                    <a:pt x="1689227" y="530879"/>
                  </a:lnTo>
                  <a:lnTo>
                    <a:pt x="1769745" y="479634"/>
                  </a:lnTo>
                  <a:lnTo>
                    <a:pt x="1850898" y="430091"/>
                  </a:lnTo>
                  <a:lnTo>
                    <a:pt x="1933702" y="382797"/>
                  </a:lnTo>
                  <a:lnTo>
                    <a:pt x="2017522" y="337750"/>
                  </a:lnTo>
                  <a:lnTo>
                    <a:pt x="2102612" y="294951"/>
                  </a:lnTo>
                  <a:lnTo>
                    <a:pt x="2188210" y="253841"/>
                  </a:lnTo>
                  <a:lnTo>
                    <a:pt x="2275459" y="215550"/>
                  </a:lnTo>
                  <a:lnTo>
                    <a:pt x="2363216" y="178962"/>
                  </a:lnTo>
                  <a:lnTo>
                    <a:pt x="2452243" y="144608"/>
                  </a:lnTo>
                  <a:lnTo>
                    <a:pt x="2541778" y="113074"/>
                  </a:lnTo>
                  <a:lnTo>
                    <a:pt x="2632456" y="83229"/>
                  </a:lnTo>
                  <a:lnTo>
                    <a:pt x="2723642" y="55645"/>
                  </a:lnTo>
                  <a:lnTo>
                    <a:pt x="2815463" y="30867"/>
                  </a:lnTo>
                  <a:lnTo>
                    <a:pt x="2907792" y="8337"/>
                  </a:lnTo>
                  <a:lnTo>
                    <a:pt x="2945979" y="0"/>
                  </a:lnTo>
                </a:path>
                <a:path w="2946400" h="3820795">
                  <a:moveTo>
                    <a:pt x="3519" y="3820418"/>
                  </a:moveTo>
                  <a:lnTo>
                    <a:pt x="1143" y="3762965"/>
                  </a:lnTo>
                  <a:lnTo>
                    <a:pt x="0" y="366780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41980" y="6466580"/>
              <a:ext cx="2946400" cy="3820795"/>
            </a:xfrm>
            <a:custGeom>
              <a:avLst/>
              <a:gdLst/>
              <a:ahLst/>
              <a:cxnLst/>
              <a:rect l="l" t="t" r="r" b="b"/>
              <a:pathLst>
                <a:path w="2946400" h="3820795">
                  <a:moveTo>
                    <a:pt x="0" y="3667804"/>
                  </a:moveTo>
                  <a:lnTo>
                    <a:pt x="1143" y="3572644"/>
                  </a:lnTo>
                  <a:lnTo>
                    <a:pt x="5080" y="3477483"/>
                  </a:lnTo>
                  <a:lnTo>
                    <a:pt x="10668" y="3382322"/>
                  </a:lnTo>
                  <a:lnTo>
                    <a:pt x="19177" y="3287722"/>
                  </a:lnTo>
                  <a:lnTo>
                    <a:pt x="29845" y="3193127"/>
                  </a:lnTo>
                  <a:lnTo>
                    <a:pt x="43434" y="3099093"/>
                  </a:lnTo>
                  <a:lnTo>
                    <a:pt x="59182" y="3005058"/>
                  </a:lnTo>
                  <a:lnTo>
                    <a:pt x="77216" y="2911584"/>
                  </a:lnTo>
                  <a:lnTo>
                    <a:pt x="97409" y="2818676"/>
                  </a:lnTo>
                  <a:lnTo>
                    <a:pt x="120015" y="2726333"/>
                  </a:lnTo>
                  <a:lnTo>
                    <a:pt x="144780" y="2634551"/>
                  </a:lnTo>
                  <a:lnTo>
                    <a:pt x="172339" y="2543333"/>
                  </a:lnTo>
                  <a:lnTo>
                    <a:pt x="202184" y="2452668"/>
                  </a:lnTo>
                  <a:lnTo>
                    <a:pt x="233680" y="2363146"/>
                  </a:lnTo>
                  <a:lnTo>
                    <a:pt x="268097" y="2274182"/>
                  </a:lnTo>
                  <a:lnTo>
                    <a:pt x="304673" y="2186336"/>
                  </a:lnTo>
                  <a:lnTo>
                    <a:pt x="342900" y="2099062"/>
                  </a:lnTo>
                  <a:lnTo>
                    <a:pt x="384048" y="2013477"/>
                  </a:lnTo>
                  <a:lnTo>
                    <a:pt x="426847" y="1928450"/>
                  </a:lnTo>
                  <a:lnTo>
                    <a:pt x="471932" y="1844541"/>
                  </a:lnTo>
                  <a:lnTo>
                    <a:pt x="519176" y="1761775"/>
                  </a:lnTo>
                  <a:lnTo>
                    <a:pt x="568706" y="1680686"/>
                  </a:lnTo>
                  <a:lnTo>
                    <a:pt x="620014" y="1600168"/>
                  </a:lnTo>
                  <a:lnTo>
                    <a:pt x="673481" y="1521339"/>
                  </a:lnTo>
                  <a:lnTo>
                    <a:pt x="728599" y="1444199"/>
                  </a:lnTo>
                  <a:lnTo>
                    <a:pt x="786130" y="1368177"/>
                  </a:lnTo>
                  <a:lnTo>
                    <a:pt x="845185" y="1293856"/>
                  </a:lnTo>
                  <a:lnTo>
                    <a:pt x="906526" y="1220654"/>
                  </a:lnTo>
                  <a:lnTo>
                    <a:pt x="969137" y="1149140"/>
                  </a:lnTo>
                  <a:lnTo>
                    <a:pt x="1033907" y="1079315"/>
                  </a:lnTo>
                  <a:lnTo>
                    <a:pt x="1100328" y="1011193"/>
                  </a:lnTo>
                  <a:lnTo>
                    <a:pt x="1168400" y="944746"/>
                  </a:lnTo>
                  <a:lnTo>
                    <a:pt x="1238250" y="879989"/>
                  </a:lnTo>
                  <a:lnTo>
                    <a:pt x="1309751" y="817492"/>
                  </a:lnTo>
                  <a:lnTo>
                    <a:pt x="1382903" y="756113"/>
                  </a:lnTo>
                  <a:lnTo>
                    <a:pt x="1457325" y="696982"/>
                  </a:lnTo>
                  <a:lnTo>
                    <a:pt x="1533271" y="639552"/>
                  </a:lnTo>
                  <a:lnTo>
                    <a:pt x="1610487" y="584371"/>
                  </a:lnTo>
                  <a:lnTo>
                    <a:pt x="1689227" y="530879"/>
                  </a:lnTo>
                  <a:lnTo>
                    <a:pt x="1769745" y="479634"/>
                  </a:lnTo>
                  <a:lnTo>
                    <a:pt x="1850898" y="430091"/>
                  </a:lnTo>
                  <a:lnTo>
                    <a:pt x="1933702" y="382797"/>
                  </a:lnTo>
                  <a:lnTo>
                    <a:pt x="2017522" y="337750"/>
                  </a:lnTo>
                  <a:lnTo>
                    <a:pt x="2102612" y="294951"/>
                  </a:lnTo>
                  <a:lnTo>
                    <a:pt x="2188210" y="253841"/>
                  </a:lnTo>
                  <a:lnTo>
                    <a:pt x="2275459" y="215550"/>
                  </a:lnTo>
                  <a:lnTo>
                    <a:pt x="2363216" y="178962"/>
                  </a:lnTo>
                  <a:lnTo>
                    <a:pt x="2452243" y="144608"/>
                  </a:lnTo>
                  <a:lnTo>
                    <a:pt x="2541778" y="113074"/>
                  </a:lnTo>
                  <a:lnTo>
                    <a:pt x="2632456" y="83229"/>
                  </a:lnTo>
                  <a:lnTo>
                    <a:pt x="2723642" y="55645"/>
                  </a:lnTo>
                  <a:lnTo>
                    <a:pt x="2815463" y="30867"/>
                  </a:lnTo>
                  <a:lnTo>
                    <a:pt x="2907792" y="8337"/>
                  </a:lnTo>
                  <a:lnTo>
                    <a:pt x="2945979" y="0"/>
                  </a:lnTo>
                </a:path>
                <a:path w="2946400" h="3820795">
                  <a:moveTo>
                    <a:pt x="3519" y="3820418"/>
                  </a:moveTo>
                  <a:lnTo>
                    <a:pt x="1143" y="3762965"/>
                  </a:lnTo>
                  <a:lnTo>
                    <a:pt x="0" y="3667804"/>
                  </a:lnTo>
                </a:path>
              </a:pathLst>
            </a:custGeom>
            <a:ln w="14640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5261" y="3491750"/>
            <a:ext cx="2165781" cy="23797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728770" y="4215650"/>
            <a:ext cx="878840" cy="303530"/>
          </a:xfrm>
          <a:custGeom>
            <a:avLst/>
            <a:gdLst/>
            <a:ahLst/>
            <a:cxnLst/>
            <a:rect l="l" t="t" r="r" b="b"/>
            <a:pathLst>
              <a:path w="878839" h="303529">
                <a:moveTo>
                  <a:pt x="85496" y="60883"/>
                </a:moveTo>
                <a:lnTo>
                  <a:pt x="41402" y="72923"/>
                </a:lnTo>
                <a:lnTo>
                  <a:pt x="10922" y="104965"/>
                </a:lnTo>
                <a:lnTo>
                  <a:pt x="0" y="148831"/>
                </a:lnTo>
                <a:lnTo>
                  <a:pt x="395" y="157803"/>
                </a:lnTo>
                <a:lnTo>
                  <a:pt x="13990" y="198235"/>
                </a:lnTo>
                <a:lnTo>
                  <a:pt x="43903" y="227048"/>
                </a:lnTo>
                <a:lnTo>
                  <a:pt x="85788" y="237972"/>
                </a:lnTo>
                <a:lnTo>
                  <a:pt x="93989" y="237634"/>
                </a:lnTo>
                <a:lnTo>
                  <a:pt x="130827" y="225967"/>
                </a:lnTo>
                <a:lnTo>
                  <a:pt x="149577" y="209499"/>
                </a:lnTo>
                <a:lnTo>
                  <a:pt x="86677" y="209499"/>
                </a:lnTo>
                <a:lnTo>
                  <a:pt x="80049" y="209061"/>
                </a:lnTo>
                <a:lnTo>
                  <a:pt x="46798" y="189415"/>
                </a:lnTo>
                <a:lnTo>
                  <a:pt x="34861" y="163029"/>
                </a:lnTo>
                <a:lnTo>
                  <a:pt x="168605" y="163029"/>
                </a:lnTo>
                <a:lnTo>
                  <a:pt x="169748" y="158521"/>
                </a:lnTo>
                <a:lnTo>
                  <a:pt x="170319" y="155397"/>
                </a:lnTo>
                <a:lnTo>
                  <a:pt x="170319" y="148539"/>
                </a:lnTo>
                <a:lnTo>
                  <a:pt x="169641" y="136982"/>
                </a:lnTo>
                <a:lnTo>
                  <a:pt x="169372" y="135521"/>
                </a:lnTo>
                <a:lnTo>
                  <a:pt x="34124" y="135521"/>
                </a:lnTo>
                <a:lnTo>
                  <a:pt x="34518" y="129679"/>
                </a:lnTo>
                <a:lnTo>
                  <a:pt x="60591" y="96342"/>
                </a:lnTo>
                <a:lnTo>
                  <a:pt x="85788" y="89662"/>
                </a:lnTo>
                <a:lnTo>
                  <a:pt x="148665" y="89662"/>
                </a:lnTo>
                <a:lnTo>
                  <a:pt x="146643" y="87182"/>
                </a:lnTo>
                <a:lnTo>
                  <a:pt x="109189" y="63931"/>
                </a:lnTo>
                <a:lnTo>
                  <a:pt x="97739" y="61645"/>
                </a:lnTo>
                <a:lnTo>
                  <a:pt x="85496" y="60883"/>
                </a:lnTo>
                <a:close/>
              </a:path>
              <a:path w="878839" h="303529">
                <a:moveTo>
                  <a:pt x="131737" y="179692"/>
                </a:moveTo>
                <a:lnTo>
                  <a:pt x="100010" y="207767"/>
                </a:lnTo>
                <a:lnTo>
                  <a:pt x="86677" y="209499"/>
                </a:lnTo>
                <a:lnTo>
                  <a:pt x="149577" y="209499"/>
                </a:lnTo>
                <a:lnTo>
                  <a:pt x="153109" y="204743"/>
                </a:lnTo>
                <a:lnTo>
                  <a:pt x="157763" y="196846"/>
                </a:lnTo>
                <a:lnTo>
                  <a:pt x="162064" y="187794"/>
                </a:lnTo>
                <a:lnTo>
                  <a:pt x="131737" y="179692"/>
                </a:lnTo>
                <a:close/>
              </a:path>
              <a:path w="878839" h="303529">
                <a:moveTo>
                  <a:pt x="148665" y="89662"/>
                </a:moveTo>
                <a:lnTo>
                  <a:pt x="85788" y="89662"/>
                </a:lnTo>
                <a:lnTo>
                  <a:pt x="92558" y="90078"/>
                </a:lnTo>
                <a:lnTo>
                  <a:pt x="99039" y="91330"/>
                </a:lnTo>
                <a:lnTo>
                  <a:pt x="129964" y="114858"/>
                </a:lnTo>
                <a:lnTo>
                  <a:pt x="137756" y="135521"/>
                </a:lnTo>
                <a:lnTo>
                  <a:pt x="169372" y="135521"/>
                </a:lnTo>
                <a:lnTo>
                  <a:pt x="167605" y="125895"/>
                </a:lnTo>
                <a:lnTo>
                  <a:pt x="164180" y="115207"/>
                </a:lnTo>
                <a:lnTo>
                  <a:pt x="159461" y="105117"/>
                </a:lnTo>
                <a:lnTo>
                  <a:pt x="153565" y="95671"/>
                </a:lnTo>
                <a:lnTo>
                  <a:pt x="148665" y="89662"/>
                </a:lnTo>
                <a:close/>
              </a:path>
              <a:path w="878839" h="303529">
                <a:moveTo>
                  <a:pt x="344525" y="216928"/>
                </a:moveTo>
                <a:lnTo>
                  <a:pt x="311226" y="216928"/>
                </a:lnTo>
                <a:lnTo>
                  <a:pt x="311226" y="299758"/>
                </a:lnTo>
                <a:lnTo>
                  <a:pt x="344525" y="299758"/>
                </a:lnTo>
                <a:lnTo>
                  <a:pt x="344525" y="216928"/>
                </a:lnTo>
                <a:close/>
              </a:path>
              <a:path w="878839" h="303529">
                <a:moveTo>
                  <a:pt x="260883" y="60883"/>
                </a:moveTo>
                <a:lnTo>
                  <a:pt x="221255" y="71883"/>
                </a:lnTo>
                <a:lnTo>
                  <a:pt x="192584" y="100658"/>
                </a:lnTo>
                <a:lnTo>
                  <a:pt x="179428" y="140603"/>
                </a:lnTo>
                <a:lnTo>
                  <a:pt x="179044" y="149428"/>
                </a:lnTo>
                <a:lnTo>
                  <a:pt x="179387" y="157928"/>
                </a:lnTo>
                <a:lnTo>
                  <a:pt x="191266" y="197397"/>
                </a:lnTo>
                <a:lnTo>
                  <a:pt x="218072" y="226680"/>
                </a:lnTo>
                <a:lnTo>
                  <a:pt x="257175" y="237972"/>
                </a:lnTo>
                <a:lnTo>
                  <a:pt x="275662" y="236657"/>
                </a:lnTo>
                <a:lnTo>
                  <a:pt x="290834" y="232713"/>
                </a:lnTo>
                <a:lnTo>
                  <a:pt x="302689" y="226137"/>
                </a:lnTo>
                <a:lnTo>
                  <a:pt x="311226" y="216928"/>
                </a:lnTo>
                <a:lnTo>
                  <a:pt x="344525" y="216928"/>
                </a:lnTo>
                <a:lnTo>
                  <a:pt x="344525" y="207048"/>
                </a:lnTo>
                <a:lnTo>
                  <a:pt x="263639" y="207048"/>
                </a:lnTo>
                <a:lnTo>
                  <a:pt x="256431" y="206569"/>
                </a:lnTo>
                <a:lnTo>
                  <a:pt x="223070" y="184806"/>
                </a:lnTo>
                <a:lnTo>
                  <a:pt x="212636" y="149720"/>
                </a:lnTo>
                <a:lnTo>
                  <a:pt x="212636" y="142544"/>
                </a:lnTo>
                <a:lnTo>
                  <a:pt x="232321" y="104228"/>
                </a:lnTo>
                <a:lnTo>
                  <a:pt x="257149" y="91808"/>
                </a:lnTo>
                <a:lnTo>
                  <a:pt x="344525" y="91808"/>
                </a:lnTo>
                <a:lnTo>
                  <a:pt x="344525" y="83527"/>
                </a:lnTo>
                <a:lnTo>
                  <a:pt x="314833" y="83527"/>
                </a:lnTo>
                <a:lnTo>
                  <a:pt x="314274" y="81800"/>
                </a:lnTo>
                <a:lnTo>
                  <a:pt x="308762" y="77749"/>
                </a:lnTo>
                <a:lnTo>
                  <a:pt x="298284" y="71361"/>
                </a:lnTo>
                <a:lnTo>
                  <a:pt x="289561" y="66777"/>
                </a:lnTo>
                <a:lnTo>
                  <a:pt x="280422" y="63503"/>
                </a:lnTo>
                <a:lnTo>
                  <a:pt x="270863" y="61538"/>
                </a:lnTo>
                <a:lnTo>
                  <a:pt x="260883" y="60883"/>
                </a:lnTo>
                <a:close/>
              </a:path>
              <a:path w="878839" h="303529">
                <a:moveTo>
                  <a:pt x="344525" y="91808"/>
                </a:moveTo>
                <a:lnTo>
                  <a:pt x="269786" y="91808"/>
                </a:lnTo>
                <a:lnTo>
                  <a:pt x="274866" y="92748"/>
                </a:lnTo>
                <a:lnTo>
                  <a:pt x="285280" y="96520"/>
                </a:lnTo>
                <a:lnTo>
                  <a:pt x="290156" y="99250"/>
                </a:lnTo>
                <a:lnTo>
                  <a:pt x="294716" y="102819"/>
                </a:lnTo>
                <a:lnTo>
                  <a:pt x="299326" y="106375"/>
                </a:lnTo>
                <a:lnTo>
                  <a:pt x="303098" y="110299"/>
                </a:lnTo>
                <a:lnTo>
                  <a:pt x="306019" y="114566"/>
                </a:lnTo>
                <a:lnTo>
                  <a:pt x="308991" y="118821"/>
                </a:lnTo>
                <a:lnTo>
                  <a:pt x="310730" y="123063"/>
                </a:lnTo>
                <a:lnTo>
                  <a:pt x="311226" y="127279"/>
                </a:lnTo>
                <a:lnTo>
                  <a:pt x="311172" y="174434"/>
                </a:lnTo>
                <a:lnTo>
                  <a:pt x="277571" y="205587"/>
                </a:lnTo>
                <a:lnTo>
                  <a:pt x="270929" y="207048"/>
                </a:lnTo>
                <a:lnTo>
                  <a:pt x="344525" y="207048"/>
                </a:lnTo>
                <a:lnTo>
                  <a:pt x="344525" y="91808"/>
                </a:lnTo>
                <a:close/>
              </a:path>
              <a:path w="878839" h="303529">
                <a:moveTo>
                  <a:pt x="344525" y="63639"/>
                </a:moveTo>
                <a:lnTo>
                  <a:pt x="313296" y="63639"/>
                </a:lnTo>
                <a:lnTo>
                  <a:pt x="314833" y="83527"/>
                </a:lnTo>
                <a:lnTo>
                  <a:pt x="344525" y="83527"/>
                </a:lnTo>
                <a:lnTo>
                  <a:pt x="344525" y="63639"/>
                </a:lnTo>
                <a:close/>
              </a:path>
              <a:path w="878839" h="303529">
                <a:moveTo>
                  <a:pt x="409371" y="63639"/>
                </a:moveTo>
                <a:lnTo>
                  <a:pt x="376059" y="63639"/>
                </a:lnTo>
                <a:lnTo>
                  <a:pt x="376059" y="163106"/>
                </a:lnTo>
                <a:lnTo>
                  <a:pt x="384133" y="207727"/>
                </a:lnTo>
                <a:lnTo>
                  <a:pt x="419707" y="236755"/>
                </a:lnTo>
                <a:lnTo>
                  <a:pt x="432930" y="237972"/>
                </a:lnTo>
                <a:lnTo>
                  <a:pt x="443926" y="237270"/>
                </a:lnTo>
                <a:lnTo>
                  <a:pt x="485775" y="220218"/>
                </a:lnTo>
                <a:lnTo>
                  <a:pt x="493915" y="214401"/>
                </a:lnTo>
                <a:lnTo>
                  <a:pt x="531507" y="214401"/>
                </a:lnTo>
                <a:lnTo>
                  <a:pt x="531507" y="207048"/>
                </a:lnTo>
                <a:lnTo>
                  <a:pt x="439915" y="207048"/>
                </a:lnTo>
                <a:lnTo>
                  <a:pt x="432859" y="206345"/>
                </a:lnTo>
                <a:lnTo>
                  <a:pt x="409855" y="171157"/>
                </a:lnTo>
                <a:lnTo>
                  <a:pt x="409371" y="159461"/>
                </a:lnTo>
                <a:lnTo>
                  <a:pt x="409371" y="63639"/>
                </a:lnTo>
                <a:close/>
              </a:path>
              <a:path w="878839" h="303529">
                <a:moveTo>
                  <a:pt x="531507" y="214401"/>
                </a:moveTo>
                <a:lnTo>
                  <a:pt x="493915" y="214401"/>
                </a:lnTo>
                <a:lnTo>
                  <a:pt x="494245" y="220103"/>
                </a:lnTo>
                <a:lnTo>
                  <a:pt x="515162" y="235521"/>
                </a:lnTo>
                <a:lnTo>
                  <a:pt x="516699" y="235521"/>
                </a:lnTo>
                <a:lnTo>
                  <a:pt x="518210" y="235470"/>
                </a:lnTo>
                <a:lnTo>
                  <a:pt x="521233" y="235267"/>
                </a:lnTo>
                <a:lnTo>
                  <a:pt x="531507" y="234403"/>
                </a:lnTo>
                <a:lnTo>
                  <a:pt x="531507" y="214401"/>
                </a:lnTo>
                <a:close/>
              </a:path>
              <a:path w="878839" h="303529">
                <a:moveTo>
                  <a:pt x="524154" y="63639"/>
                </a:moveTo>
                <a:lnTo>
                  <a:pt x="490855" y="63639"/>
                </a:lnTo>
                <a:lnTo>
                  <a:pt x="490855" y="168757"/>
                </a:lnTo>
                <a:lnTo>
                  <a:pt x="488264" y="176047"/>
                </a:lnTo>
                <a:lnTo>
                  <a:pt x="454101" y="205460"/>
                </a:lnTo>
                <a:lnTo>
                  <a:pt x="447103" y="207048"/>
                </a:lnTo>
                <a:lnTo>
                  <a:pt x="531507" y="207048"/>
                </a:lnTo>
                <a:lnTo>
                  <a:pt x="531507" y="206375"/>
                </a:lnTo>
                <a:lnTo>
                  <a:pt x="526859" y="205981"/>
                </a:lnTo>
                <a:lnTo>
                  <a:pt x="524446" y="205727"/>
                </a:lnTo>
                <a:lnTo>
                  <a:pt x="524306" y="205638"/>
                </a:lnTo>
                <a:lnTo>
                  <a:pt x="524203" y="205460"/>
                </a:lnTo>
                <a:lnTo>
                  <a:pt x="524154" y="63639"/>
                </a:lnTo>
                <a:close/>
              </a:path>
              <a:path w="878839" h="303529">
                <a:moveTo>
                  <a:pt x="591807" y="0"/>
                </a:moveTo>
                <a:lnTo>
                  <a:pt x="558419" y="0"/>
                </a:lnTo>
                <a:lnTo>
                  <a:pt x="558419" y="43116"/>
                </a:lnTo>
                <a:lnTo>
                  <a:pt x="591807" y="43116"/>
                </a:lnTo>
                <a:lnTo>
                  <a:pt x="591807" y="0"/>
                </a:lnTo>
                <a:close/>
              </a:path>
              <a:path w="878839" h="303529">
                <a:moveTo>
                  <a:pt x="591807" y="63639"/>
                </a:moveTo>
                <a:lnTo>
                  <a:pt x="558419" y="63639"/>
                </a:lnTo>
                <a:lnTo>
                  <a:pt x="558419" y="234924"/>
                </a:lnTo>
                <a:lnTo>
                  <a:pt x="591807" y="234924"/>
                </a:lnTo>
                <a:lnTo>
                  <a:pt x="591807" y="63639"/>
                </a:lnTo>
                <a:close/>
              </a:path>
              <a:path w="878839" h="303529">
                <a:moveTo>
                  <a:pt x="735965" y="270535"/>
                </a:moveTo>
                <a:lnTo>
                  <a:pt x="735965" y="301320"/>
                </a:lnTo>
                <a:lnTo>
                  <a:pt x="742353" y="302298"/>
                </a:lnTo>
                <a:lnTo>
                  <a:pt x="746658" y="302844"/>
                </a:lnTo>
                <a:lnTo>
                  <a:pt x="748893" y="302945"/>
                </a:lnTo>
                <a:lnTo>
                  <a:pt x="751128" y="303098"/>
                </a:lnTo>
                <a:lnTo>
                  <a:pt x="753249" y="303047"/>
                </a:lnTo>
                <a:lnTo>
                  <a:pt x="755281" y="302793"/>
                </a:lnTo>
                <a:lnTo>
                  <a:pt x="762025" y="302552"/>
                </a:lnTo>
                <a:lnTo>
                  <a:pt x="767867" y="301269"/>
                </a:lnTo>
                <a:lnTo>
                  <a:pt x="772833" y="298932"/>
                </a:lnTo>
                <a:lnTo>
                  <a:pt x="777836" y="296646"/>
                </a:lnTo>
                <a:lnTo>
                  <a:pt x="782027" y="293509"/>
                </a:lnTo>
                <a:lnTo>
                  <a:pt x="785393" y="289496"/>
                </a:lnTo>
                <a:lnTo>
                  <a:pt x="788809" y="285534"/>
                </a:lnTo>
                <a:lnTo>
                  <a:pt x="791324" y="281292"/>
                </a:lnTo>
                <a:lnTo>
                  <a:pt x="792911" y="276783"/>
                </a:lnTo>
                <a:lnTo>
                  <a:pt x="795026" y="271526"/>
                </a:lnTo>
                <a:lnTo>
                  <a:pt x="752386" y="271526"/>
                </a:lnTo>
                <a:lnTo>
                  <a:pt x="747979" y="271322"/>
                </a:lnTo>
                <a:lnTo>
                  <a:pt x="735965" y="270535"/>
                </a:lnTo>
                <a:close/>
              </a:path>
              <a:path w="878839" h="303529">
                <a:moveTo>
                  <a:pt x="740943" y="63639"/>
                </a:moveTo>
                <a:lnTo>
                  <a:pt x="705180" y="63639"/>
                </a:lnTo>
                <a:lnTo>
                  <a:pt x="777138" y="228676"/>
                </a:lnTo>
                <a:lnTo>
                  <a:pt x="773745" y="236965"/>
                </a:lnTo>
                <a:lnTo>
                  <a:pt x="759002" y="268376"/>
                </a:lnTo>
                <a:lnTo>
                  <a:pt x="757516" y="270014"/>
                </a:lnTo>
                <a:lnTo>
                  <a:pt x="756056" y="270929"/>
                </a:lnTo>
                <a:lnTo>
                  <a:pt x="754621" y="271132"/>
                </a:lnTo>
                <a:lnTo>
                  <a:pt x="753872" y="271424"/>
                </a:lnTo>
                <a:lnTo>
                  <a:pt x="752386" y="271526"/>
                </a:lnTo>
                <a:lnTo>
                  <a:pt x="795026" y="271526"/>
                </a:lnTo>
                <a:lnTo>
                  <a:pt x="827594" y="190538"/>
                </a:lnTo>
                <a:lnTo>
                  <a:pt x="794766" y="190538"/>
                </a:lnTo>
                <a:lnTo>
                  <a:pt x="740943" y="63639"/>
                </a:lnTo>
                <a:close/>
              </a:path>
              <a:path w="878839" h="303529">
                <a:moveTo>
                  <a:pt x="664870" y="92697"/>
                </a:moveTo>
                <a:lnTo>
                  <a:pt x="631494" y="92697"/>
                </a:lnTo>
                <a:lnTo>
                  <a:pt x="631494" y="207962"/>
                </a:lnTo>
                <a:lnTo>
                  <a:pt x="658088" y="235445"/>
                </a:lnTo>
                <a:lnTo>
                  <a:pt x="664552" y="236778"/>
                </a:lnTo>
                <a:lnTo>
                  <a:pt x="677583" y="236778"/>
                </a:lnTo>
                <a:lnTo>
                  <a:pt x="683361" y="236118"/>
                </a:lnTo>
                <a:lnTo>
                  <a:pt x="693966" y="233387"/>
                </a:lnTo>
                <a:lnTo>
                  <a:pt x="698385" y="231876"/>
                </a:lnTo>
                <a:lnTo>
                  <a:pt x="705472" y="228600"/>
                </a:lnTo>
                <a:lnTo>
                  <a:pt x="709879" y="226822"/>
                </a:lnTo>
                <a:lnTo>
                  <a:pt x="715137" y="224891"/>
                </a:lnTo>
                <a:lnTo>
                  <a:pt x="708617" y="204965"/>
                </a:lnTo>
                <a:lnTo>
                  <a:pt x="674319" y="204965"/>
                </a:lnTo>
                <a:lnTo>
                  <a:pt x="671372" y="204050"/>
                </a:lnTo>
                <a:lnTo>
                  <a:pt x="666457" y="200380"/>
                </a:lnTo>
                <a:lnTo>
                  <a:pt x="665124" y="197624"/>
                </a:lnTo>
                <a:lnTo>
                  <a:pt x="664870" y="193967"/>
                </a:lnTo>
                <a:lnTo>
                  <a:pt x="664870" y="92697"/>
                </a:lnTo>
                <a:close/>
              </a:path>
              <a:path w="878839" h="303529">
                <a:moveTo>
                  <a:pt x="704799" y="193294"/>
                </a:moveTo>
                <a:lnTo>
                  <a:pt x="699541" y="197802"/>
                </a:lnTo>
                <a:lnTo>
                  <a:pt x="694931" y="200875"/>
                </a:lnTo>
                <a:lnTo>
                  <a:pt x="687006" y="204139"/>
                </a:lnTo>
                <a:lnTo>
                  <a:pt x="682599" y="204965"/>
                </a:lnTo>
                <a:lnTo>
                  <a:pt x="708617" y="204965"/>
                </a:lnTo>
                <a:lnTo>
                  <a:pt x="704799" y="193294"/>
                </a:lnTo>
                <a:close/>
              </a:path>
              <a:path w="878839" h="303529">
                <a:moveTo>
                  <a:pt x="878624" y="63639"/>
                </a:moveTo>
                <a:lnTo>
                  <a:pt x="844270" y="63639"/>
                </a:lnTo>
                <a:lnTo>
                  <a:pt x="794766" y="190538"/>
                </a:lnTo>
                <a:lnTo>
                  <a:pt x="827594" y="190538"/>
                </a:lnTo>
                <a:lnTo>
                  <a:pt x="878624" y="63639"/>
                </a:lnTo>
                <a:close/>
              </a:path>
              <a:path w="878839" h="303529">
                <a:moveTo>
                  <a:pt x="701370" y="63639"/>
                </a:moveTo>
                <a:lnTo>
                  <a:pt x="609561" y="63639"/>
                </a:lnTo>
                <a:lnTo>
                  <a:pt x="609561" y="92697"/>
                </a:lnTo>
                <a:lnTo>
                  <a:pt x="701370" y="92697"/>
                </a:lnTo>
                <a:lnTo>
                  <a:pt x="701370" y="63639"/>
                </a:lnTo>
                <a:close/>
              </a:path>
              <a:path w="878839" h="303529">
                <a:moveTo>
                  <a:pt x="664870" y="10033"/>
                </a:moveTo>
                <a:lnTo>
                  <a:pt x="631494" y="10033"/>
                </a:lnTo>
                <a:lnTo>
                  <a:pt x="631494" y="63639"/>
                </a:lnTo>
                <a:lnTo>
                  <a:pt x="664870" y="63639"/>
                </a:lnTo>
                <a:lnTo>
                  <a:pt x="664870" y="10033"/>
                </a:lnTo>
                <a:close/>
              </a:path>
            </a:pathLst>
          </a:custGeom>
          <a:solidFill>
            <a:srgbClr val="262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8943" y="4215650"/>
            <a:ext cx="1370965" cy="303530"/>
          </a:xfrm>
          <a:custGeom>
            <a:avLst/>
            <a:gdLst/>
            <a:ahLst/>
            <a:cxnLst/>
            <a:rect l="l" t="t" r="r" b="b"/>
            <a:pathLst>
              <a:path w="1370965" h="303529">
                <a:moveTo>
                  <a:pt x="33375" y="0"/>
                </a:moveTo>
                <a:lnTo>
                  <a:pt x="0" y="0"/>
                </a:lnTo>
                <a:lnTo>
                  <a:pt x="0" y="43116"/>
                </a:lnTo>
                <a:lnTo>
                  <a:pt x="33375" y="43116"/>
                </a:lnTo>
                <a:lnTo>
                  <a:pt x="33375" y="0"/>
                </a:lnTo>
                <a:close/>
              </a:path>
              <a:path w="1370965" h="303529">
                <a:moveTo>
                  <a:pt x="33375" y="63639"/>
                </a:moveTo>
                <a:lnTo>
                  <a:pt x="0" y="63639"/>
                </a:lnTo>
                <a:lnTo>
                  <a:pt x="0" y="234924"/>
                </a:lnTo>
                <a:lnTo>
                  <a:pt x="33375" y="234924"/>
                </a:lnTo>
                <a:lnTo>
                  <a:pt x="33375" y="63639"/>
                </a:lnTo>
                <a:close/>
              </a:path>
              <a:path w="1370965" h="303529">
                <a:moveTo>
                  <a:pt x="97904" y="63639"/>
                </a:moveTo>
                <a:lnTo>
                  <a:pt x="66382" y="63639"/>
                </a:lnTo>
                <a:lnTo>
                  <a:pt x="66382" y="234924"/>
                </a:lnTo>
                <a:lnTo>
                  <a:pt x="99758" y="234924"/>
                </a:lnTo>
                <a:lnTo>
                  <a:pt x="99758" y="132410"/>
                </a:lnTo>
                <a:lnTo>
                  <a:pt x="101942" y="125120"/>
                </a:lnTo>
                <a:lnTo>
                  <a:pt x="137033" y="94195"/>
                </a:lnTo>
                <a:lnTo>
                  <a:pt x="144145" y="92405"/>
                </a:lnTo>
                <a:lnTo>
                  <a:pt x="206338" y="92405"/>
                </a:lnTo>
                <a:lnTo>
                  <a:pt x="205458" y="90043"/>
                </a:lnTo>
                <a:lnTo>
                  <a:pt x="95275" y="90043"/>
                </a:lnTo>
                <a:lnTo>
                  <a:pt x="97904" y="63639"/>
                </a:lnTo>
                <a:close/>
              </a:path>
              <a:path w="1370965" h="303529">
                <a:moveTo>
                  <a:pt x="206338" y="92405"/>
                </a:moveTo>
                <a:lnTo>
                  <a:pt x="160743" y="92405"/>
                </a:lnTo>
                <a:lnTo>
                  <a:pt x="167728" y="95973"/>
                </a:lnTo>
                <a:lnTo>
                  <a:pt x="172237" y="103111"/>
                </a:lnTo>
                <a:lnTo>
                  <a:pt x="175230" y="109431"/>
                </a:lnTo>
                <a:lnTo>
                  <a:pt x="177369" y="117684"/>
                </a:lnTo>
                <a:lnTo>
                  <a:pt x="178654" y="127871"/>
                </a:lnTo>
                <a:lnTo>
                  <a:pt x="179082" y="139992"/>
                </a:lnTo>
                <a:lnTo>
                  <a:pt x="179082" y="234924"/>
                </a:lnTo>
                <a:lnTo>
                  <a:pt x="212394" y="234924"/>
                </a:lnTo>
                <a:lnTo>
                  <a:pt x="212325" y="132410"/>
                </a:lnTo>
                <a:lnTo>
                  <a:pt x="208102" y="97142"/>
                </a:lnTo>
                <a:lnTo>
                  <a:pt x="206338" y="92405"/>
                </a:lnTo>
                <a:close/>
              </a:path>
              <a:path w="1370965" h="303529">
                <a:moveTo>
                  <a:pt x="158864" y="60883"/>
                </a:moveTo>
                <a:lnTo>
                  <a:pt x="116228" y="72426"/>
                </a:lnTo>
                <a:lnTo>
                  <a:pt x="95275" y="90043"/>
                </a:lnTo>
                <a:lnTo>
                  <a:pt x="205458" y="90043"/>
                </a:lnTo>
                <a:lnTo>
                  <a:pt x="205155" y="89230"/>
                </a:lnTo>
                <a:lnTo>
                  <a:pt x="200939" y="82448"/>
                </a:lnTo>
                <a:lnTo>
                  <a:pt x="196773" y="75603"/>
                </a:lnTo>
                <a:lnTo>
                  <a:pt x="165932" y="61236"/>
                </a:lnTo>
                <a:lnTo>
                  <a:pt x="158864" y="60883"/>
                </a:lnTo>
                <a:close/>
              </a:path>
              <a:path w="1370965" h="303529">
                <a:moveTo>
                  <a:pt x="318770" y="60883"/>
                </a:moveTo>
                <a:lnTo>
                  <a:pt x="274015" y="72783"/>
                </a:lnTo>
                <a:lnTo>
                  <a:pt x="243751" y="104673"/>
                </a:lnTo>
                <a:lnTo>
                  <a:pt x="232968" y="148831"/>
                </a:lnTo>
                <a:lnTo>
                  <a:pt x="233365" y="157675"/>
                </a:lnTo>
                <a:lnTo>
                  <a:pt x="247008" y="197973"/>
                </a:lnTo>
                <a:lnTo>
                  <a:pt x="277082" y="227010"/>
                </a:lnTo>
                <a:lnTo>
                  <a:pt x="319062" y="237972"/>
                </a:lnTo>
                <a:lnTo>
                  <a:pt x="327146" y="237634"/>
                </a:lnTo>
                <a:lnTo>
                  <a:pt x="369326" y="221898"/>
                </a:lnTo>
                <a:lnTo>
                  <a:pt x="383536" y="207048"/>
                </a:lnTo>
                <a:lnTo>
                  <a:pt x="318173" y="207048"/>
                </a:lnTo>
                <a:lnTo>
                  <a:pt x="311360" y="206569"/>
                </a:lnTo>
                <a:lnTo>
                  <a:pt x="277598" y="184697"/>
                </a:lnTo>
                <a:lnTo>
                  <a:pt x="266585" y="148831"/>
                </a:lnTo>
                <a:lnTo>
                  <a:pt x="267021" y="140742"/>
                </a:lnTo>
                <a:lnTo>
                  <a:pt x="286640" y="103091"/>
                </a:lnTo>
                <a:lnTo>
                  <a:pt x="317881" y="91808"/>
                </a:lnTo>
                <a:lnTo>
                  <a:pt x="381968" y="91808"/>
                </a:lnTo>
                <a:lnTo>
                  <a:pt x="378377" y="86812"/>
                </a:lnTo>
                <a:lnTo>
                  <a:pt x="341425" y="63673"/>
                </a:lnTo>
                <a:lnTo>
                  <a:pt x="330438" y="61581"/>
                </a:lnTo>
                <a:lnTo>
                  <a:pt x="318770" y="60883"/>
                </a:lnTo>
                <a:close/>
              </a:path>
              <a:path w="1370965" h="303529">
                <a:moveTo>
                  <a:pt x="360400" y="178498"/>
                </a:moveTo>
                <a:lnTo>
                  <a:pt x="330174" y="205981"/>
                </a:lnTo>
                <a:lnTo>
                  <a:pt x="324269" y="207048"/>
                </a:lnTo>
                <a:lnTo>
                  <a:pt x="383536" y="207048"/>
                </a:lnTo>
                <a:lnTo>
                  <a:pt x="384989" y="205022"/>
                </a:lnTo>
                <a:lnTo>
                  <a:pt x="389317" y="197231"/>
                </a:lnTo>
                <a:lnTo>
                  <a:pt x="393192" y="188315"/>
                </a:lnTo>
                <a:lnTo>
                  <a:pt x="360400" y="178498"/>
                </a:lnTo>
                <a:close/>
              </a:path>
              <a:path w="1370965" h="303529">
                <a:moveTo>
                  <a:pt x="381968" y="91808"/>
                </a:moveTo>
                <a:lnTo>
                  <a:pt x="326504" y="91808"/>
                </a:lnTo>
                <a:lnTo>
                  <a:pt x="334302" y="93814"/>
                </a:lnTo>
                <a:lnTo>
                  <a:pt x="341299" y="97828"/>
                </a:lnTo>
                <a:lnTo>
                  <a:pt x="346436" y="101378"/>
                </a:lnTo>
                <a:lnTo>
                  <a:pt x="351294" y="106083"/>
                </a:lnTo>
                <a:lnTo>
                  <a:pt x="355876" y="111940"/>
                </a:lnTo>
                <a:lnTo>
                  <a:pt x="360184" y="118948"/>
                </a:lnTo>
                <a:lnTo>
                  <a:pt x="392074" y="108839"/>
                </a:lnTo>
                <a:lnTo>
                  <a:pt x="385640" y="96917"/>
                </a:lnTo>
                <a:lnTo>
                  <a:pt x="381968" y="91808"/>
                </a:lnTo>
                <a:close/>
              </a:path>
              <a:path w="1370965" h="303529">
                <a:moveTo>
                  <a:pt x="445350" y="0"/>
                </a:moveTo>
                <a:lnTo>
                  <a:pt x="411975" y="0"/>
                </a:lnTo>
                <a:lnTo>
                  <a:pt x="412016" y="200202"/>
                </a:lnTo>
                <a:lnTo>
                  <a:pt x="434066" y="234272"/>
                </a:lnTo>
                <a:lnTo>
                  <a:pt x="449072" y="236778"/>
                </a:lnTo>
                <a:lnTo>
                  <a:pt x="453529" y="236778"/>
                </a:lnTo>
                <a:lnTo>
                  <a:pt x="458736" y="236232"/>
                </a:lnTo>
                <a:lnTo>
                  <a:pt x="470674" y="234061"/>
                </a:lnTo>
                <a:lnTo>
                  <a:pt x="477443" y="231927"/>
                </a:lnTo>
                <a:lnTo>
                  <a:pt x="484974" y="228752"/>
                </a:lnTo>
                <a:lnTo>
                  <a:pt x="479899" y="205562"/>
                </a:lnTo>
                <a:lnTo>
                  <a:pt x="451192" y="205562"/>
                </a:lnTo>
                <a:lnTo>
                  <a:pt x="449186" y="204914"/>
                </a:lnTo>
                <a:lnTo>
                  <a:pt x="447649" y="203619"/>
                </a:lnTo>
                <a:lnTo>
                  <a:pt x="446112" y="202285"/>
                </a:lnTo>
                <a:lnTo>
                  <a:pt x="445350" y="198640"/>
                </a:lnTo>
                <a:lnTo>
                  <a:pt x="445350" y="0"/>
                </a:lnTo>
                <a:close/>
              </a:path>
              <a:path w="1370965" h="303529">
                <a:moveTo>
                  <a:pt x="478726" y="200202"/>
                </a:moveTo>
                <a:lnTo>
                  <a:pt x="471893" y="202285"/>
                </a:lnTo>
                <a:lnTo>
                  <a:pt x="466788" y="203695"/>
                </a:lnTo>
                <a:lnTo>
                  <a:pt x="460095" y="205181"/>
                </a:lnTo>
                <a:lnTo>
                  <a:pt x="456844" y="205562"/>
                </a:lnTo>
                <a:lnTo>
                  <a:pt x="479899" y="205562"/>
                </a:lnTo>
                <a:lnTo>
                  <a:pt x="478726" y="200202"/>
                </a:lnTo>
                <a:close/>
              </a:path>
              <a:path w="1370965" h="303529">
                <a:moveTo>
                  <a:pt x="525716" y="63639"/>
                </a:moveTo>
                <a:lnTo>
                  <a:pt x="492417" y="63639"/>
                </a:lnTo>
                <a:lnTo>
                  <a:pt x="492417" y="163106"/>
                </a:lnTo>
                <a:lnTo>
                  <a:pt x="500485" y="207727"/>
                </a:lnTo>
                <a:lnTo>
                  <a:pt x="536064" y="236755"/>
                </a:lnTo>
                <a:lnTo>
                  <a:pt x="549287" y="237972"/>
                </a:lnTo>
                <a:lnTo>
                  <a:pt x="560282" y="237270"/>
                </a:lnTo>
                <a:lnTo>
                  <a:pt x="602132" y="220218"/>
                </a:lnTo>
                <a:lnTo>
                  <a:pt x="610260" y="214401"/>
                </a:lnTo>
                <a:lnTo>
                  <a:pt x="647865" y="214401"/>
                </a:lnTo>
                <a:lnTo>
                  <a:pt x="647865" y="207048"/>
                </a:lnTo>
                <a:lnTo>
                  <a:pt x="556272" y="207048"/>
                </a:lnTo>
                <a:lnTo>
                  <a:pt x="549217" y="206345"/>
                </a:lnTo>
                <a:lnTo>
                  <a:pt x="526199" y="171157"/>
                </a:lnTo>
                <a:lnTo>
                  <a:pt x="525716" y="159461"/>
                </a:lnTo>
                <a:lnTo>
                  <a:pt x="525716" y="63639"/>
                </a:lnTo>
                <a:close/>
              </a:path>
              <a:path w="1370965" h="303529">
                <a:moveTo>
                  <a:pt x="647865" y="214401"/>
                </a:moveTo>
                <a:lnTo>
                  <a:pt x="610260" y="214401"/>
                </a:lnTo>
                <a:lnTo>
                  <a:pt x="610603" y="220103"/>
                </a:lnTo>
                <a:lnTo>
                  <a:pt x="631507" y="235521"/>
                </a:lnTo>
                <a:lnTo>
                  <a:pt x="633044" y="235521"/>
                </a:lnTo>
                <a:lnTo>
                  <a:pt x="634555" y="235470"/>
                </a:lnTo>
                <a:lnTo>
                  <a:pt x="637578" y="235267"/>
                </a:lnTo>
                <a:lnTo>
                  <a:pt x="647865" y="234403"/>
                </a:lnTo>
                <a:lnTo>
                  <a:pt x="647865" y="214401"/>
                </a:lnTo>
                <a:close/>
              </a:path>
              <a:path w="1370965" h="303529">
                <a:moveTo>
                  <a:pt x="640511" y="63639"/>
                </a:moveTo>
                <a:lnTo>
                  <a:pt x="607199" y="63639"/>
                </a:lnTo>
                <a:lnTo>
                  <a:pt x="607199" y="168757"/>
                </a:lnTo>
                <a:lnTo>
                  <a:pt x="604621" y="176047"/>
                </a:lnTo>
                <a:lnTo>
                  <a:pt x="570458" y="205460"/>
                </a:lnTo>
                <a:lnTo>
                  <a:pt x="563460" y="207048"/>
                </a:lnTo>
                <a:lnTo>
                  <a:pt x="647865" y="207048"/>
                </a:lnTo>
                <a:lnTo>
                  <a:pt x="647865" y="206375"/>
                </a:lnTo>
                <a:lnTo>
                  <a:pt x="643204" y="205981"/>
                </a:lnTo>
                <a:lnTo>
                  <a:pt x="640803" y="205727"/>
                </a:lnTo>
                <a:lnTo>
                  <a:pt x="640651" y="205638"/>
                </a:lnTo>
                <a:lnTo>
                  <a:pt x="640548" y="205460"/>
                </a:lnTo>
                <a:lnTo>
                  <a:pt x="640511" y="63639"/>
                </a:lnTo>
                <a:close/>
              </a:path>
              <a:path w="1370965" h="303529">
                <a:moveTo>
                  <a:pt x="675068" y="181102"/>
                </a:moveTo>
                <a:lnTo>
                  <a:pt x="660209" y="206679"/>
                </a:lnTo>
                <a:lnTo>
                  <a:pt x="668481" y="214782"/>
                </a:lnTo>
                <a:lnTo>
                  <a:pt x="676951" y="221561"/>
                </a:lnTo>
                <a:lnTo>
                  <a:pt x="713155" y="236259"/>
                </a:lnTo>
                <a:lnTo>
                  <a:pt x="733209" y="237972"/>
                </a:lnTo>
                <a:lnTo>
                  <a:pt x="747267" y="237093"/>
                </a:lnTo>
                <a:lnTo>
                  <a:pt x="789792" y="216181"/>
                </a:lnTo>
                <a:lnTo>
                  <a:pt x="794673" y="208610"/>
                </a:lnTo>
                <a:lnTo>
                  <a:pt x="732243" y="208610"/>
                </a:lnTo>
                <a:lnTo>
                  <a:pt x="725378" y="208284"/>
                </a:lnTo>
                <a:lnTo>
                  <a:pt x="683879" y="188904"/>
                </a:lnTo>
                <a:lnTo>
                  <a:pt x="675068" y="181102"/>
                </a:lnTo>
                <a:close/>
              </a:path>
              <a:path w="1370965" h="303529">
                <a:moveTo>
                  <a:pt x="736549" y="60883"/>
                </a:moveTo>
                <a:lnTo>
                  <a:pt x="696553" y="70059"/>
                </a:lnTo>
                <a:lnTo>
                  <a:pt x="671396" y="105340"/>
                </a:lnTo>
                <a:lnTo>
                  <a:pt x="670839" y="123532"/>
                </a:lnTo>
                <a:lnTo>
                  <a:pt x="673087" y="131483"/>
                </a:lnTo>
                <a:lnTo>
                  <a:pt x="709731" y="157640"/>
                </a:lnTo>
                <a:lnTo>
                  <a:pt x="735152" y="164934"/>
                </a:lnTo>
                <a:lnTo>
                  <a:pt x="743216" y="167144"/>
                </a:lnTo>
                <a:lnTo>
                  <a:pt x="756259" y="171107"/>
                </a:lnTo>
                <a:lnTo>
                  <a:pt x="760869" y="173316"/>
                </a:lnTo>
                <a:lnTo>
                  <a:pt x="763536" y="175742"/>
                </a:lnTo>
                <a:lnTo>
                  <a:pt x="766267" y="178181"/>
                </a:lnTo>
                <a:lnTo>
                  <a:pt x="767626" y="181597"/>
                </a:lnTo>
                <a:lnTo>
                  <a:pt x="767626" y="193040"/>
                </a:lnTo>
                <a:lnTo>
                  <a:pt x="732243" y="208610"/>
                </a:lnTo>
                <a:lnTo>
                  <a:pt x="794673" y="208610"/>
                </a:lnTo>
                <a:lnTo>
                  <a:pt x="795694" y="207025"/>
                </a:lnTo>
                <a:lnTo>
                  <a:pt x="799236" y="196445"/>
                </a:lnTo>
                <a:lnTo>
                  <a:pt x="800417" y="184442"/>
                </a:lnTo>
                <a:lnTo>
                  <a:pt x="799874" y="176538"/>
                </a:lnTo>
                <a:lnTo>
                  <a:pt x="775601" y="146553"/>
                </a:lnTo>
                <a:lnTo>
                  <a:pt x="736409" y="133299"/>
                </a:lnTo>
                <a:lnTo>
                  <a:pt x="728281" y="130911"/>
                </a:lnTo>
                <a:lnTo>
                  <a:pt x="702957" y="115430"/>
                </a:lnTo>
                <a:lnTo>
                  <a:pt x="702957" y="106159"/>
                </a:lnTo>
                <a:lnTo>
                  <a:pt x="729399" y="90246"/>
                </a:lnTo>
                <a:lnTo>
                  <a:pt x="798602" y="90246"/>
                </a:lnTo>
                <a:lnTo>
                  <a:pt x="799668" y="88760"/>
                </a:lnTo>
                <a:lnTo>
                  <a:pt x="763386" y="64441"/>
                </a:lnTo>
                <a:lnTo>
                  <a:pt x="746026" y="61279"/>
                </a:lnTo>
                <a:lnTo>
                  <a:pt x="736549" y="60883"/>
                </a:lnTo>
                <a:close/>
              </a:path>
              <a:path w="1370965" h="303529">
                <a:moveTo>
                  <a:pt x="798602" y="90246"/>
                </a:moveTo>
                <a:lnTo>
                  <a:pt x="744067" y="90246"/>
                </a:lnTo>
                <a:lnTo>
                  <a:pt x="751916" y="91655"/>
                </a:lnTo>
                <a:lnTo>
                  <a:pt x="758863" y="94488"/>
                </a:lnTo>
                <a:lnTo>
                  <a:pt x="764218" y="97216"/>
                </a:lnTo>
                <a:lnTo>
                  <a:pt x="769881" y="101249"/>
                </a:lnTo>
                <a:lnTo>
                  <a:pt x="775852" y="106584"/>
                </a:lnTo>
                <a:lnTo>
                  <a:pt x="782129" y="113220"/>
                </a:lnTo>
                <a:lnTo>
                  <a:pt x="798602" y="90246"/>
                </a:lnTo>
                <a:close/>
              </a:path>
              <a:path w="1370965" h="303529">
                <a:moveTo>
                  <a:pt x="855230" y="0"/>
                </a:moveTo>
                <a:lnTo>
                  <a:pt x="821842" y="0"/>
                </a:lnTo>
                <a:lnTo>
                  <a:pt x="821842" y="43116"/>
                </a:lnTo>
                <a:lnTo>
                  <a:pt x="855230" y="43116"/>
                </a:lnTo>
                <a:lnTo>
                  <a:pt x="855230" y="0"/>
                </a:lnTo>
                <a:close/>
              </a:path>
              <a:path w="1370965" h="303529">
                <a:moveTo>
                  <a:pt x="855230" y="63639"/>
                </a:moveTo>
                <a:lnTo>
                  <a:pt x="821842" y="63639"/>
                </a:lnTo>
                <a:lnTo>
                  <a:pt x="821842" y="234924"/>
                </a:lnTo>
                <a:lnTo>
                  <a:pt x="855230" y="234924"/>
                </a:lnTo>
                <a:lnTo>
                  <a:pt x="855230" y="63639"/>
                </a:lnTo>
                <a:close/>
              </a:path>
              <a:path w="1370965" h="303529">
                <a:moveTo>
                  <a:pt x="903478" y="63639"/>
                </a:moveTo>
                <a:lnTo>
                  <a:pt x="868159" y="63639"/>
                </a:lnTo>
                <a:lnTo>
                  <a:pt x="937526" y="234924"/>
                </a:lnTo>
                <a:lnTo>
                  <a:pt x="968222" y="234924"/>
                </a:lnTo>
                <a:lnTo>
                  <a:pt x="986167" y="190614"/>
                </a:lnTo>
                <a:lnTo>
                  <a:pt x="953363" y="190614"/>
                </a:lnTo>
                <a:lnTo>
                  <a:pt x="903478" y="63639"/>
                </a:lnTo>
                <a:close/>
              </a:path>
              <a:path w="1370965" h="303529">
                <a:moveTo>
                  <a:pt x="1037590" y="63639"/>
                </a:moveTo>
                <a:lnTo>
                  <a:pt x="1003541" y="63639"/>
                </a:lnTo>
                <a:lnTo>
                  <a:pt x="953363" y="190614"/>
                </a:lnTo>
                <a:lnTo>
                  <a:pt x="986167" y="190614"/>
                </a:lnTo>
                <a:lnTo>
                  <a:pt x="1037590" y="63639"/>
                </a:lnTo>
                <a:close/>
              </a:path>
              <a:path w="1370965" h="303529">
                <a:moveTo>
                  <a:pt x="1083919" y="0"/>
                </a:moveTo>
                <a:lnTo>
                  <a:pt x="1050531" y="0"/>
                </a:lnTo>
                <a:lnTo>
                  <a:pt x="1050531" y="43116"/>
                </a:lnTo>
                <a:lnTo>
                  <a:pt x="1083919" y="43116"/>
                </a:lnTo>
                <a:lnTo>
                  <a:pt x="1083919" y="0"/>
                </a:lnTo>
                <a:close/>
              </a:path>
              <a:path w="1370965" h="303529">
                <a:moveTo>
                  <a:pt x="1083919" y="63639"/>
                </a:moveTo>
                <a:lnTo>
                  <a:pt x="1050531" y="63639"/>
                </a:lnTo>
                <a:lnTo>
                  <a:pt x="1050531" y="234924"/>
                </a:lnTo>
                <a:lnTo>
                  <a:pt x="1083919" y="234924"/>
                </a:lnTo>
                <a:lnTo>
                  <a:pt x="1083919" y="63639"/>
                </a:lnTo>
                <a:close/>
              </a:path>
              <a:path w="1370965" h="303529">
                <a:moveTo>
                  <a:pt x="1228064" y="270535"/>
                </a:moveTo>
                <a:lnTo>
                  <a:pt x="1228064" y="301320"/>
                </a:lnTo>
                <a:lnTo>
                  <a:pt x="1234465" y="302298"/>
                </a:lnTo>
                <a:lnTo>
                  <a:pt x="1238770" y="302844"/>
                </a:lnTo>
                <a:lnTo>
                  <a:pt x="1241005" y="302945"/>
                </a:lnTo>
                <a:lnTo>
                  <a:pt x="1243241" y="303098"/>
                </a:lnTo>
                <a:lnTo>
                  <a:pt x="1245362" y="303047"/>
                </a:lnTo>
                <a:lnTo>
                  <a:pt x="1247394" y="302793"/>
                </a:lnTo>
                <a:lnTo>
                  <a:pt x="1254137" y="302552"/>
                </a:lnTo>
                <a:lnTo>
                  <a:pt x="1259992" y="301269"/>
                </a:lnTo>
                <a:lnTo>
                  <a:pt x="1264945" y="298932"/>
                </a:lnTo>
                <a:lnTo>
                  <a:pt x="1269949" y="296646"/>
                </a:lnTo>
                <a:lnTo>
                  <a:pt x="1274140" y="293509"/>
                </a:lnTo>
                <a:lnTo>
                  <a:pt x="1277505" y="289496"/>
                </a:lnTo>
                <a:lnTo>
                  <a:pt x="1280934" y="285534"/>
                </a:lnTo>
                <a:lnTo>
                  <a:pt x="1283423" y="281292"/>
                </a:lnTo>
                <a:lnTo>
                  <a:pt x="1285011" y="276783"/>
                </a:lnTo>
                <a:lnTo>
                  <a:pt x="1287126" y="271526"/>
                </a:lnTo>
                <a:lnTo>
                  <a:pt x="1244498" y="271526"/>
                </a:lnTo>
                <a:lnTo>
                  <a:pt x="1240078" y="271322"/>
                </a:lnTo>
                <a:lnTo>
                  <a:pt x="1228064" y="270535"/>
                </a:lnTo>
                <a:close/>
              </a:path>
              <a:path w="1370965" h="303529">
                <a:moveTo>
                  <a:pt x="1233055" y="63639"/>
                </a:moveTo>
                <a:lnTo>
                  <a:pt x="1197292" y="63639"/>
                </a:lnTo>
                <a:lnTo>
                  <a:pt x="1269250" y="228676"/>
                </a:lnTo>
                <a:lnTo>
                  <a:pt x="1265857" y="236965"/>
                </a:lnTo>
                <a:lnTo>
                  <a:pt x="1251115" y="268376"/>
                </a:lnTo>
                <a:lnTo>
                  <a:pt x="1249629" y="270014"/>
                </a:lnTo>
                <a:lnTo>
                  <a:pt x="1248168" y="270929"/>
                </a:lnTo>
                <a:lnTo>
                  <a:pt x="1246733" y="271132"/>
                </a:lnTo>
                <a:lnTo>
                  <a:pt x="1245984" y="271424"/>
                </a:lnTo>
                <a:lnTo>
                  <a:pt x="1244498" y="271526"/>
                </a:lnTo>
                <a:lnTo>
                  <a:pt x="1287126" y="271526"/>
                </a:lnTo>
                <a:lnTo>
                  <a:pt x="1319698" y="190538"/>
                </a:lnTo>
                <a:lnTo>
                  <a:pt x="1286865" y="190538"/>
                </a:lnTo>
                <a:lnTo>
                  <a:pt x="1233055" y="63639"/>
                </a:lnTo>
                <a:close/>
              </a:path>
              <a:path w="1370965" h="303529">
                <a:moveTo>
                  <a:pt x="1156982" y="92697"/>
                </a:moveTo>
                <a:lnTo>
                  <a:pt x="1123607" y="92697"/>
                </a:lnTo>
                <a:lnTo>
                  <a:pt x="1123607" y="207962"/>
                </a:lnTo>
                <a:lnTo>
                  <a:pt x="1150200" y="235445"/>
                </a:lnTo>
                <a:lnTo>
                  <a:pt x="1156665" y="236778"/>
                </a:lnTo>
                <a:lnTo>
                  <a:pt x="1169695" y="236778"/>
                </a:lnTo>
                <a:lnTo>
                  <a:pt x="1175473" y="236118"/>
                </a:lnTo>
                <a:lnTo>
                  <a:pt x="1186078" y="233387"/>
                </a:lnTo>
                <a:lnTo>
                  <a:pt x="1190485" y="231876"/>
                </a:lnTo>
                <a:lnTo>
                  <a:pt x="1197584" y="228600"/>
                </a:lnTo>
                <a:lnTo>
                  <a:pt x="1201991" y="226822"/>
                </a:lnTo>
                <a:lnTo>
                  <a:pt x="1207249" y="224891"/>
                </a:lnTo>
                <a:lnTo>
                  <a:pt x="1200730" y="204965"/>
                </a:lnTo>
                <a:lnTo>
                  <a:pt x="1166431" y="204965"/>
                </a:lnTo>
                <a:lnTo>
                  <a:pt x="1163472" y="204050"/>
                </a:lnTo>
                <a:lnTo>
                  <a:pt x="1158570" y="200380"/>
                </a:lnTo>
                <a:lnTo>
                  <a:pt x="1157236" y="197624"/>
                </a:lnTo>
                <a:lnTo>
                  <a:pt x="1156982" y="193967"/>
                </a:lnTo>
                <a:lnTo>
                  <a:pt x="1156982" y="92697"/>
                </a:lnTo>
                <a:close/>
              </a:path>
              <a:path w="1370965" h="303529">
                <a:moveTo>
                  <a:pt x="1196911" y="193294"/>
                </a:moveTo>
                <a:lnTo>
                  <a:pt x="1191653" y="197802"/>
                </a:lnTo>
                <a:lnTo>
                  <a:pt x="1187043" y="200875"/>
                </a:lnTo>
                <a:lnTo>
                  <a:pt x="1179118" y="204139"/>
                </a:lnTo>
                <a:lnTo>
                  <a:pt x="1174699" y="204965"/>
                </a:lnTo>
                <a:lnTo>
                  <a:pt x="1200730" y="204965"/>
                </a:lnTo>
                <a:lnTo>
                  <a:pt x="1196911" y="193294"/>
                </a:lnTo>
                <a:close/>
              </a:path>
              <a:path w="1370965" h="303529">
                <a:moveTo>
                  <a:pt x="1370736" y="63639"/>
                </a:moveTo>
                <a:lnTo>
                  <a:pt x="1336382" y="63639"/>
                </a:lnTo>
                <a:lnTo>
                  <a:pt x="1286865" y="190538"/>
                </a:lnTo>
                <a:lnTo>
                  <a:pt x="1319698" y="190538"/>
                </a:lnTo>
                <a:lnTo>
                  <a:pt x="1370736" y="63639"/>
                </a:lnTo>
                <a:close/>
              </a:path>
              <a:path w="1370965" h="303529">
                <a:moveTo>
                  <a:pt x="1193482" y="63639"/>
                </a:moveTo>
                <a:lnTo>
                  <a:pt x="1101674" y="63639"/>
                </a:lnTo>
                <a:lnTo>
                  <a:pt x="1101674" y="92697"/>
                </a:lnTo>
                <a:lnTo>
                  <a:pt x="1193482" y="92697"/>
                </a:lnTo>
                <a:lnTo>
                  <a:pt x="1193482" y="63639"/>
                </a:lnTo>
                <a:close/>
              </a:path>
              <a:path w="1370965" h="303529">
                <a:moveTo>
                  <a:pt x="1156982" y="10033"/>
                </a:moveTo>
                <a:lnTo>
                  <a:pt x="1123607" y="10033"/>
                </a:lnTo>
                <a:lnTo>
                  <a:pt x="1123607" y="63639"/>
                </a:lnTo>
                <a:lnTo>
                  <a:pt x="1156982" y="63639"/>
                </a:lnTo>
                <a:lnTo>
                  <a:pt x="1156982" y="10033"/>
                </a:lnTo>
                <a:close/>
              </a:path>
            </a:pathLst>
          </a:custGeom>
          <a:solidFill>
            <a:srgbClr val="262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2126" y="3409461"/>
            <a:ext cx="9697085" cy="1848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spc="185" dirty="0">
                <a:solidFill>
                  <a:srgbClr val="262425"/>
                </a:solidFill>
                <a:latin typeface="Trebuchet MS"/>
                <a:cs typeface="Trebuchet MS"/>
              </a:rPr>
              <a:t>As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we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navigate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landscape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400" spc="-16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262425"/>
                </a:solidFill>
                <a:latin typeface="Trebuchet MS"/>
                <a:cs typeface="Trebuchet MS"/>
              </a:rPr>
              <a:t>labor,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262425"/>
                </a:solidFill>
                <a:latin typeface="Trebuchet MS"/>
                <a:cs typeface="Trebuchet MS"/>
              </a:rPr>
              <a:t>the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interconnection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262425"/>
                </a:solidFill>
                <a:latin typeface="Trebuchet MS"/>
                <a:cs typeface="Trebuchet MS"/>
              </a:rPr>
              <a:t>between </a:t>
            </a:r>
            <a:r>
              <a:rPr sz="2400" spc="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wages,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262425"/>
                </a:solidFill>
                <a:latin typeface="Trebuchet MS"/>
                <a:cs typeface="Trebuchet MS"/>
              </a:rPr>
              <a:t>welfare,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rights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262425"/>
                </a:solidFill>
                <a:latin typeface="Trebuchet MS"/>
                <a:cs typeface="Trebuchet MS"/>
              </a:rPr>
              <a:t>becomes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262425"/>
                </a:solidFill>
                <a:latin typeface="Trebuchet MS"/>
                <a:cs typeface="Trebuchet MS"/>
              </a:rPr>
              <a:t>increasingly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262425"/>
                </a:solidFill>
                <a:latin typeface="Trebuchet MS"/>
                <a:cs typeface="Trebuchet MS"/>
              </a:rPr>
              <a:t>clear.</a:t>
            </a:r>
            <a:r>
              <a:rPr sz="2400" spc="-1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65" dirty="0">
                <a:solidFill>
                  <a:srgbClr val="262425"/>
                </a:solidFill>
                <a:latin typeface="Trebuchet MS"/>
                <a:cs typeface="Trebuchet MS"/>
              </a:rPr>
              <a:t>By</a:t>
            </a:r>
            <a:r>
              <a:rPr sz="2400" spc="-17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fostering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 </a:t>
            </a:r>
            <a:r>
              <a:rPr sz="2400" spc="-70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rgbClr val="262425"/>
                </a:solidFill>
                <a:latin typeface="Trebuchet MS"/>
                <a:cs typeface="Trebuchet MS"/>
              </a:rPr>
              <a:t>culture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</a:t>
            </a:r>
            <a:r>
              <a:rPr sz="2400" spc="-16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25" dirty="0">
                <a:latin typeface="Trebuchet MS"/>
                <a:cs typeface="Trebuchet MS"/>
              </a:rPr>
              <a:t>equity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62425"/>
                </a:solidFill>
                <a:latin typeface="Trebuchet MS"/>
                <a:cs typeface="Trebuchet MS"/>
              </a:rPr>
              <a:t>and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inclusivity</a:t>
            </a:r>
            <a:r>
              <a:rPr sz="2400" spc="-30" dirty="0">
                <a:solidFill>
                  <a:srgbClr val="262425"/>
                </a:solidFill>
                <a:latin typeface="Trebuchet MS"/>
                <a:cs typeface="Trebuchet MS"/>
              </a:rPr>
              <a:t>,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262425"/>
                </a:solidFill>
                <a:latin typeface="Trebuchet MS"/>
                <a:cs typeface="Trebuchet MS"/>
              </a:rPr>
              <a:t>we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262425"/>
                </a:solidFill>
                <a:latin typeface="Trebuchet MS"/>
                <a:cs typeface="Trebuchet MS"/>
              </a:rPr>
              <a:t>can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create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62425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solidFill>
                  <a:srgbClr val="262425"/>
                </a:solidFill>
                <a:latin typeface="Trebuchet MS"/>
                <a:cs typeface="Trebuchet MS"/>
              </a:rPr>
              <a:t>more</a:t>
            </a:r>
            <a:r>
              <a:rPr sz="2400" spc="-1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262425"/>
                </a:solidFill>
                <a:latin typeface="Trebuchet MS"/>
                <a:cs typeface="Trebuchet MS"/>
              </a:rPr>
              <a:t>just</a:t>
            </a:r>
            <a:r>
              <a:rPr sz="2400" spc="-17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workplace </a:t>
            </a:r>
            <a:r>
              <a:rPr sz="2400" spc="-71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262425"/>
                </a:solidFill>
                <a:latin typeface="Trebuchet MS"/>
                <a:cs typeface="Trebuchet MS"/>
              </a:rPr>
              <a:t>for </a:t>
            </a:r>
            <a:r>
              <a:rPr sz="2400" spc="-125" dirty="0">
                <a:solidFill>
                  <a:srgbClr val="262425"/>
                </a:solidFill>
                <a:latin typeface="Trebuchet MS"/>
                <a:cs typeface="Trebuchet MS"/>
              </a:rPr>
              <a:t>all.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262425"/>
                </a:solidFill>
                <a:latin typeface="Trebuchet MS"/>
                <a:cs typeface="Trebuchet MS"/>
              </a:rPr>
              <a:t>future </a:t>
            </a:r>
            <a:r>
              <a:rPr sz="2400" spc="5" dirty="0">
                <a:solidFill>
                  <a:srgbClr val="262425"/>
                </a:solidFill>
                <a:latin typeface="Trebuchet MS"/>
                <a:cs typeface="Trebuchet MS"/>
              </a:rPr>
              <a:t>of </a:t>
            </a:r>
            <a:r>
              <a:rPr sz="2400" spc="30" dirty="0">
                <a:solidFill>
                  <a:srgbClr val="262425"/>
                </a:solidFill>
                <a:latin typeface="Trebuchet MS"/>
                <a:cs typeface="Trebuchet MS"/>
              </a:rPr>
              <a:t>labor </a:t>
            </a:r>
            <a:r>
              <a:rPr sz="2400" spc="125" dirty="0">
                <a:solidFill>
                  <a:srgbClr val="262425"/>
                </a:solidFill>
                <a:latin typeface="Trebuchet MS"/>
                <a:cs typeface="Trebuchet MS"/>
              </a:rPr>
              <a:t>depends </a:t>
            </a:r>
            <a:r>
              <a:rPr sz="2400" spc="110" dirty="0">
                <a:solidFill>
                  <a:srgbClr val="262425"/>
                </a:solidFill>
                <a:latin typeface="Trebuchet MS"/>
                <a:cs typeface="Trebuchet MS"/>
              </a:rPr>
              <a:t>on </a:t>
            </a:r>
            <a:r>
              <a:rPr sz="2400" spc="50" dirty="0">
                <a:solidFill>
                  <a:srgbClr val="262425"/>
                </a:solidFill>
                <a:latin typeface="Trebuchet MS"/>
                <a:cs typeface="Trebuchet MS"/>
              </a:rPr>
              <a:t>our </a:t>
            </a:r>
            <a:r>
              <a:rPr sz="2400" spc="20" dirty="0">
                <a:solidFill>
                  <a:srgbClr val="262425"/>
                </a:solidFill>
                <a:latin typeface="Trebuchet MS"/>
                <a:cs typeface="Trebuchet MS"/>
              </a:rPr>
              <a:t>collective </a:t>
            </a:r>
            <a:r>
              <a:rPr sz="2400" spc="-20" dirty="0">
                <a:solidFill>
                  <a:srgbClr val="262425"/>
                </a:solidFill>
                <a:latin typeface="Trebuchet MS"/>
                <a:cs typeface="Trebuchet MS"/>
              </a:rPr>
              <a:t>eﬀorts to </a:t>
            </a:r>
            <a:r>
              <a:rPr sz="2400" spc="-15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262425"/>
                </a:solidFill>
                <a:latin typeface="Trebuchet MS"/>
                <a:cs typeface="Trebuchet MS"/>
              </a:rPr>
              <a:t>champion</a:t>
            </a:r>
            <a:r>
              <a:rPr sz="2400" spc="-12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262425"/>
                </a:solidFill>
                <a:latin typeface="Trebuchet MS"/>
                <a:cs typeface="Trebuchet MS"/>
              </a:rPr>
              <a:t>these</a:t>
            </a:r>
            <a:r>
              <a:rPr sz="2400" spc="-180" dirty="0">
                <a:solidFill>
                  <a:srgbClr val="26242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262425"/>
                </a:solidFill>
                <a:latin typeface="Trebuchet MS"/>
                <a:cs typeface="Trebuchet MS"/>
              </a:rPr>
              <a:t>values.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82126" y="1714538"/>
            <a:ext cx="11670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70" dirty="0"/>
              <a:t>C</a:t>
            </a:r>
            <a:r>
              <a:rPr sz="5400" spc="-285" dirty="0"/>
              <a:t>ONCLUSION:</a:t>
            </a:r>
            <a:r>
              <a:rPr sz="5400" spc="-140" dirty="0"/>
              <a:t> </a:t>
            </a:r>
            <a:r>
              <a:rPr sz="5400" spc="-310" dirty="0"/>
              <a:t>THE</a:t>
            </a:r>
            <a:r>
              <a:rPr sz="5400" spc="-140" dirty="0"/>
              <a:t> </a:t>
            </a:r>
            <a:r>
              <a:rPr sz="5400" spc="-385" dirty="0"/>
              <a:t>FUTURE</a:t>
            </a:r>
            <a:r>
              <a:rPr sz="5400" spc="-140" dirty="0"/>
              <a:t> </a:t>
            </a:r>
            <a:r>
              <a:rPr sz="5400" spc="-420" dirty="0"/>
              <a:t>OF</a:t>
            </a:r>
            <a:r>
              <a:rPr sz="5400" spc="-140" dirty="0"/>
              <a:t> </a:t>
            </a:r>
            <a:r>
              <a:rPr sz="5400" spc="-390" dirty="0"/>
              <a:t>LABOR</a:t>
            </a:r>
            <a:endParaRPr sz="54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362</Words>
  <Application>Microsoft Office PowerPoint</Application>
  <PresentationFormat>Custom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INTRODUCTION TO LABOR LANDSCAPE</vt:lpstr>
      <vt:lpstr>THE WAGE DILEMMA</vt:lpstr>
      <vt:lpstr>WELFARE IN THE WORKPLACE</vt:lpstr>
      <vt:lpstr>RIGHTS OF WORKERS</vt:lpstr>
      <vt:lpstr>THE ROLE OF TECHNOLOGY</vt:lpstr>
      <vt:lpstr>CONCLUSION: THE FUTURE OF LABOR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3</cp:revision>
  <dcterms:created xsi:type="dcterms:W3CDTF">2024-12-06T10:10:51Z</dcterms:created>
  <dcterms:modified xsi:type="dcterms:W3CDTF">2024-12-05T20:52:15Z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2024-12-06T00:00:00Z</vt:filetime>
  </property>
</Properties>
</file>