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60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A26608-81A7-46E3-8E64-71946C6A99DD}" type="datetimeFigureOut">
              <a:rPr lang="en-IN" smtClean="0"/>
              <a:t>06-12-2024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E8E45-BE75-4322-9F16-C4F19EC5FA1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2223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CE8E45-BE75-4322-9F16-C4F19EC5FA1A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199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42B7F-66F5-E80F-544A-BE20DED22C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87F7AD-6877-05ED-FA7D-EBA5729CD4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9270C0-5147-748E-F98B-D68A1BF8E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9C8F1-D262-40A5-83D2-A8443807F759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DFD498-DCAA-FF50-7A96-FD7AC3541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DACC50-D35B-7AB2-E09E-F7A542E88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103D-3530-4807-AFEF-F9B0EA6154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29238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8ED40-34F8-D62D-E38E-C0BACAD69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173476-409E-480C-3D1D-6B6B81CA2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B8CB30-B35B-CAFC-0E50-A17724594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1744D-DEEA-44A5-AF76-0BF3F88FEC9D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C1DF11-6791-158B-62E6-F340E2B37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6E228-C54E-E59C-EC5B-6F6B4D9BB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103D-3530-4807-AFEF-F9B0EA6154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12406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A35F1D-19FD-9713-FDEE-E51DAFB04F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91E0D0-0B59-1EDD-B4FB-85DB7E5731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6B386-E9C6-2821-C471-D99C970D9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B2988-7555-487C-99F8-5E301AB8F42F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6460A6-250B-F151-E5E8-6578A6632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98D36-573E-0786-AB57-736CD21B3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103D-3530-4807-AFEF-F9B0EA6154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2041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BCF42-FA42-43C4-B7BC-6B5E7AB66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91773-3D26-E841-0990-879466F58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7E1933-E1A8-5CF4-96CE-D8D17AF34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61BA-1E2B-4D52-87A1-75D246DFDBDA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D43534-A2C7-EE4A-3DAD-362C7B704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907865-1AFE-68CA-CE35-EB7FC422D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103D-3530-4807-AFEF-F9B0EA6154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6055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B7ACB-7D0E-5E12-3F87-E01461549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FA9F0D-FB74-427F-F7F1-161A9FAEAC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36C9D6-9BA0-5CBC-C268-0D4BB4D94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1186-D635-428F-B46F-95027DEBBE4D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BFAEB-E82C-D0CA-EB68-58497BD28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3360C0-21DE-4713-942D-CFBA6C72D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103D-3530-4807-AFEF-F9B0EA6154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510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A424B-E4D1-7C70-ECF7-BC84AFFE7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52940-FAC2-DDCE-9C8D-C2A1A2988A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578239-A1A5-877C-0635-A29A7ECB5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C03C57-D034-39AF-AE7C-D93E37DE1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FB5D4-34E1-45F6-936F-FF79487E0F86}" type="datetime1">
              <a:rPr lang="en-IN" smtClean="0"/>
              <a:t>06-12-2024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011667-F781-CBEC-9F78-BD4C8C4D4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D34955-5014-D455-E1D9-765EEFF43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103D-3530-4807-AFEF-F9B0EA6154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04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D97D-2BA7-36E2-7EBE-DC2735E54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ABFD77-19EE-8D78-BF02-6E5BAF96B9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A14B36-9888-F730-6F45-4C93D195CC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5B227B-17E9-F064-0788-1A5535EBCD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2D263E-51D5-94EF-FD88-E0D6F328B4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8D431B-8D2F-0784-00A2-90317ACAD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04CFD-E0D9-43AC-B18E-E368A01E5D21}" type="datetime1">
              <a:rPr lang="en-IN" smtClean="0"/>
              <a:t>06-12-2024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D52458-2329-FB71-B6BA-63A458C7E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E4E79C-779A-BA83-ED2E-7BA1478BC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103D-3530-4807-AFEF-F9B0EA6154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4265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D0FC6-0C3C-8B2C-7E0F-F29291F08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3C02EF-A691-498C-2450-2A698D65F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D6D0D-6DCF-4D0D-86CD-8DCFCAC5448D}" type="datetime1">
              <a:rPr lang="en-IN" smtClean="0"/>
              <a:t>06-12-2024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7972B2-AA3B-8E63-1436-917AC1BA0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23BB86-94FF-EC44-DB31-E597AA540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103D-3530-4807-AFEF-F9B0EA6154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809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7A7CE2-8D8F-55DA-9E13-1CFC38F86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70F4B-A360-4D76-951F-3C8490B13339}" type="datetime1">
              <a:rPr lang="en-IN" smtClean="0"/>
              <a:t>06-12-2024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B1C88D-37CF-5942-B41D-3B1AFA90A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68A94A-66E6-6E1D-A13E-4C45B6290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103D-3530-4807-AFEF-F9B0EA6154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318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7EF91-5B0A-C350-BF93-319F34C3B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0E42-0950-DC7F-A6A3-FC38F7012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E1DCE8-DD2A-3502-700A-AAADE769F4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33BC7D-BCBC-29C5-1951-A880513C9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2FE3D-FEFF-479B-81A0-7DC91045CD0E}" type="datetime1">
              <a:rPr lang="en-IN" smtClean="0"/>
              <a:t>06-12-2024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62399-C13C-2B68-B8CC-57E32FAE5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DE8A59-26B6-B34E-CF99-C54F418F7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103D-3530-4807-AFEF-F9B0EA6154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57483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82F46-4584-E487-CB5C-0AC913AB0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5666F7-42A7-BA2A-3980-A866791862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DAC5AC-4862-688B-6D32-6B02FC1552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CFFF05-1C08-EF30-B377-EF1724B4C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2054-7A31-4556-BE7D-992392EC804E}" type="datetime1">
              <a:rPr lang="en-IN" smtClean="0"/>
              <a:t>06-12-2024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D6CF14-0780-C3AF-8741-D35B7EDFB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4B61DA-D108-0CA3-A6FF-FA76D713F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103D-3530-4807-AFEF-F9B0EA6154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15687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4355E2-55FA-B0B8-92AD-75C764A85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5AF8C7-B02F-2A0F-C35D-F6A1E53EB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D545E-C949-36F8-8EAE-C6BD59ECC2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D2C09-A10A-499E-9FC3-1E4632F8B921}" type="datetime1">
              <a:rPr lang="en-IN" smtClean="0"/>
              <a:t>06-12-2024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AFC468-FDA3-133C-3D74-34ADE7B892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B28F97-226F-8311-CCBE-D44A3BFDC5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4103D-3530-4807-AFEF-F9B0EA6154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0073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199FFCF-EE00-7489-A765-CDE6FEC26E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98" y="172748"/>
            <a:ext cx="1729477" cy="14803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13F9F2D-D668-61C2-CE1B-CF4CEB5C888E}"/>
              </a:ext>
            </a:extLst>
          </p:cNvPr>
          <p:cNvSpPr txBox="1"/>
          <p:nvPr/>
        </p:nvSpPr>
        <p:spPr>
          <a:xfrm>
            <a:off x="2556387" y="128105"/>
            <a:ext cx="790513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DEPARTMENT OF LIFELONG LEARNING</a:t>
            </a:r>
            <a:r>
              <a:rPr lang="en-US" sz="2400" b="1" dirty="0"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BHARATHIDASAN UNIVERSITY </a:t>
            </a:r>
          </a:p>
          <a:p>
            <a:pPr algn="ctr"/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Tiruchirappalli- 620024, </a:t>
            </a:r>
          </a:p>
          <a:p>
            <a:pPr algn="ctr"/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ea typeface="DFKai-SB" pitchFamily="65" charset="-120"/>
                <a:cs typeface="Times New Roman" panose="02020603050405020304" pitchFamily="18" charset="0"/>
              </a:rPr>
              <a:t>Tamil Nadu, India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B33B64D-45A4-1CA0-B104-232636782C66}"/>
              </a:ext>
            </a:extLst>
          </p:cNvPr>
          <p:cNvSpPr txBox="1"/>
          <p:nvPr/>
        </p:nvSpPr>
        <p:spPr>
          <a:xfrm>
            <a:off x="1759974" y="19194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  <a:r>
              <a:rPr lang="en-US" sz="1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M.A.HUMAN  RESOURCE MANAGEMENT</a:t>
            </a:r>
            <a:endParaRPr lang="en-I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A850138-307D-16F2-2A74-ECCEC439A6B4}"/>
              </a:ext>
            </a:extLst>
          </p:cNvPr>
          <p:cNvSpPr txBox="1"/>
          <p:nvPr/>
        </p:nvSpPr>
        <p:spPr>
          <a:xfrm>
            <a:off x="1759974" y="228877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 Title :KNOWLEDGE MANAGEMENT </a:t>
            </a:r>
          </a:p>
          <a:p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 Code :22HRM4CC16</a:t>
            </a:r>
            <a:endParaRPr lang="en-US" sz="1800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3B03243-F618-60EF-EDA2-7C57CA4C8725}"/>
              </a:ext>
            </a:extLst>
          </p:cNvPr>
          <p:cNvSpPr txBox="1"/>
          <p:nvPr/>
        </p:nvSpPr>
        <p:spPr>
          <a:xfrm>
            <a:off x="2930013" y="3105834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UNIT</a:t>
            </a:r>
            <a:r>
              <a:rPr lang="en-US" sz="1800" b="1" spc="-15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en-US" sz="1800" b="1" spc="-5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</a:p>
          <a:p>
            <a:pPr algn="ctr"/>
            <a:r>
              <a:rPr lang="en-US" sz="1800" b="1" spc="-5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Importance</a:t>
            </a:r>
            <a:r>
              <a:rPr lang="en-US" sz="1800" b="1" spc="-15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en-US" sz="1800" b="1" spc="-15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KM</a:t>
            </a:r>
            <a:r>
              <a:rPr lang="en-US" sz="1800" b="1" spc="-5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</a:t>
            </a:r>
            <a:r>
              <a:rPr lang="en-US" sz="1800" b="1" spc="-3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Organizations</a:t>
            </a:r>
            <a:endParaRPr lang="en-IN" b="1" dirty="0">
              <a:solidFill>
                <a:srgbClr val="7030A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35A8E1A-D3A0-AB81-3965-C4F86F5119C0}"/>
              </a:ext>
            </a:extLst>
          </p:cNvPr>
          <p:cNvSpPr txBox="1"/>
          <p:nvPr/>
        </p:nvSpPr>
        <p:spPr>
          <a:xfrm>
            <a:off x="3048000" y="4144571"/>
            <a:ext cx="60960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T. KUMUTHAVALLI</a:t>
            </a:r>
          </a:p>
          <a:p>
            <a:pPr algn="ctr"/>
            <a:r>
              <a:rPr lang="en-US" sz="20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Associate Professor </a:t>
            </a:r>
          </a:p>
          <a:p>
            <a:pPr algn="ctr"/>
            <a:r>
              <a:rPr lang="en-US" sz="20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Lifelong Learning</a:t>
            </a:r>
            <a:endParaRPr lang="en-US" sz="2000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20C46C-0C4D-121B-5977-FFD4F8B59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2323850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34028-C7B9-A48B-0471-978162B5F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555" y="158648"/>
            <a:ext cx="10515600" cy="755752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Importance of Knowledge Management (KM) to Organizations</a:t>
            </a:r>
            <a:endParaRPr lang="en-IN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860CFB-1F8F-4D7B-7820-CB70001D0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555" y="734244"/>
            <a:ext cx="10515600" cy="612375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Management (KM) is essential for organizations as it enables the efficient handling of knowledge assets to gain competitive advantage, enhance decision-making, and drive innovation. Key benefits include: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Improved Decision-Making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Access to relevant knowledge aids in informed decision-making.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Innovation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Leveraging knowledge fosters creativity and new solutions.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Operational Efficiency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Streamlining processes through shared knowledge reduces redundancies.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Employee Empowerment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Encourages learning and collaboration among employees.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Sustainability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Preserves institutional knowledge, minimizing losses due to employee turnover.</a:t>
            </a:r>
          </a:p>
          <a:p>
            <a:pPr marL="0" indent="0">
              <a:buNone/>
            </a:pPr>
            <a:r>
              <a:rPr lang="en-I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Knowledge-Competent Organization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knowledge-competent organization strategically manages its knowledge assets to achieve business goals. Characteristics include: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Knowledge-Centric Culture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Encourages sharing, learning, and continuous improvement.</a:t>
            </a:r>
          </a:p>
          <a:p>
            <a:pPr marL="0" indent="0">
              <a:lnSpc>
                <a:spcPct val="150000"/>
              </a:lnSpc>
              <a:buNone/>
            </a:pPr>
            <a:endParaRPr lang="en-IN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1982F3FF-2A61-93A5-BE79-D637B16BD3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C6AA1B-9951-F9A2-7559-D9890B7B1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1513387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161DC-A79C-F192-2419-DBEDD939B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026" y="683342"/>
            <a:ext cx="10515600" cy="617465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2.Infrastructure Support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Utilizes technology like knowledge repositories, AI, and collaborative tools.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3.Leadership Commitment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Leadership prioritizes KM as a strategic initiative.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4.Employee Engagement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Employees actively contribute to and utilize organizational knowledge.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Knowledge Functions in Organizations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Creation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Generating new insights, ideas, and solutions.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Sharing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Distributing knowledge across teams and individuals.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Storage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Archiving knowledge for future use.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Application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Using knowledge to solve problems and make decisions.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Renewal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Updating and refining organizational knowledge.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D089BB-2067-A9A1-D8A3-A1B70DB53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4130943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0E622-52E2-8117-F2B3-23187F9BC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3626"/>
            <a:ext cx="10515600" cy="62729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KM Process in Organizations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KM process typically includes: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Identification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Determining valuable knowledge.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Acquisition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Collecting knowledge from internal and external sources.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Categorizing and structuring knowledge for easy access.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Sharing and Dissemination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Distributing knowledge to relevant stakeholders.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Leveraging knowledge to meet organizational objectives.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Assessing the impact of KM on performance.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Conditions for Organizational Knowledge Creation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Supportive Culture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A culture that encourages sharing and innovation.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Collaboration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Strong teamwork and communication.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Leadership Support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Leaders who prioritize and invest in KM initiatives.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06910-146E-9DE1-3896-E1EC03DEC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3420309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AEA302-C825-20BF-8AEA-A14345A85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88490"/>
            <a:ext cx="10515600" cy="6449961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4.Infrastructure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Adequate technological and structural resources for KM.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5.Motivation and Incentives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Recognizing and rewarding knowledge-sharing behaviors.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Five-Phase Model of Organizational Knowledge Creation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Five-Phase Model, often associated with Nonaka's SECI model, involves: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Socialization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Sharing tacit knowledge through social interactions.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Externalization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Converting tacit knowledge into explicit formats like reports or guides.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Combination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Integrating different explicit knowledge sources.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Internalization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Absorbing explicit knowledge to develop new tacit knowledge.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Applying the knowledge in practical organizational processes.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Challenges in Creating Organizational Knowledge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Resistance to Change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Employees may be reluctant to adopt new KM practices.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Silos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Lack of communication across departments.</a:t>
            </a: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543A6-22F3-B75B-2E95-565CF64CD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3847958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C9350-5C4C-12FA-537E-3D25C9741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973"/>
            <a:ext cx="10515600" cy="597801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3.Overload of Information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Difficulty in filtering and prioritizing valuable knowledge.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4.Lack of Resources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Inadequate tools, funding, or expertise for KM initiatives.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5.Measuring KM Impact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Difficulty in quantifying the benefits of KM activities.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Promoting KM for Organizational Effectiveness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enhance KM effectiveness, organizations can: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 a KM Strategy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Align KM activities with business goals.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Leverage Technology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Use advanced tools like AI and cloud platforms for knowledge sharing.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Encourage Collaboration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Foster a culture of open communication and teamwork.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Training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Equip employees with the skills needed for effective KM.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Monitor and Evaluate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Continuously assess KM processes and make improvements.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addressing these aspects, organizations can create a robust KM system, leading to sustained growth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534CD2-852B-6752-D182-CDCA223B6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4013850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664</Words>
  <Application>Microsoft Office PowerPoint</Application>
  <PresentationFormat>Widescreen</PresentationFormat>
  <Paragraphs>73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Times New Roman</vt:lpstr>
      <vt:lpstr>Wingdings</vt:lpstr>
      <vt:lpstr>Office Theme</vt:lpstr>
      <vt:lpstr>PowerPoint Presentation</vt:lpstr>
      <vt:lpstr>Importance of Knowledge Management (KM) to Organizations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Soundarya R</dc:creator>
  <cp:lastModifiedBy>Soundarya R</cp:lastModifiedBy>
  <cp:revision>2</cp:revision>
  <dcterms:created xsi:type="dcterms:W3CDTF">2024-12-06T11:44:41Z</dcterms:created>
  <dcterms:modified xsi:type="dcterms:W3CDTF">2024-12-06T12:30:26Z</dcterms:modified>
</cp:coreProperties>
</file>