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EBB92-CCC7-455B-A881-70D8ADB56AE0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D82B29-4C44-43EC-87A9-87A1EAD027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071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35E27-2055-4C86-A814-4F8E03370AA6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669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D4A4-B988-4CD6-8B27-B1B9A13E1892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756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D942-C3B7-4123-9A5A-B49F77314E3F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6174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B295-9C57-4E93-934C-9452913A4223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5011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214B3-63E4-425D-9C55-9CEB01EBAC9D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6645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428E8-36F9-4D3E-B967-2EEC65EF7B35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0294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99FC0-A758-4607-90DB-F602CC6C0C48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2206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231F-3636-4FF0-A641-177BEDE7F0D1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035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B926-D5A4-4F13-8EEF-59BE4B28ACC3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801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F576-0C6C-4262-9922-ACD773347E78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762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6063E-021A-44CB-9C7F-3348C59ECDFB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023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2D13-FAA2-4254-9CD6-A0AF7C56ABA2}" type="datetime1">
              <a:rPr lang="en-IN" smtClean="0"/>
              <a:t>06-12-2024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061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3A4-A0C7-4C99-A89D-731A6A91A93D}" type="datetime1">
              <a:rPr lang="en-IN" smtClean="0"/>
              <a:t>06-12-2024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45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6A67E-9E37-4F72-AE69-5FD1F15636C5}" type="datetime1">
              <a:rPr lang="en-IN" smtClean="0"/>
              <a:t>06-12-2024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6800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EF70-AB2D-4391-B841-677B2466F85E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3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E0E9-EC51-41C9-AA04-0BFB961EEF87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1376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8FDA7-CE79-43D5-948A-375862C3CD1D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673D58-FA88-40D8-8C8A-9B36D3A9AA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653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03647F-AF5C-1B80-8859-7F2AD59FE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56" y="212077"/>
            <a:ext cx="1729477" cy="14803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8B6C07-674E-E6D5-B74F-91D614949D30}"/>
              </a:ext>
            </a:extLst>
          </p:cNvPr>
          <p:cNvSpPr txBox="1"/>
          <p:nvPr/>
        </p:nvSpPr>
        <p:spPr>
          <a:xfrm>
            <a:off x="2470354" y="122792"/>
            <a:ext cx="760771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DEPARTMENT OF LIFELONG LEARNING</a:t>
            </a:r>
            <a:r>
              <a:rPr lang="en-US" sz="2400" b="1" dirty="0"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BHARATHIDASAN UNIVERSITY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Tiruchirappalli- 620024,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Tamil Nadu, India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FC3B1C-43AF-6452-01AC-76B887EF5E86}"/>
              </a:ext>
            </a:extLst>
          </p:cNvPr>
          <p:cNvSpPr txBox="1"/>
          <p:nvPr/>
        </p:nvSpPr>
        <p:spPr>
          <a:xfrm>
            <a:off x="1683774" y="1889941"/>
            <a:ext cx="6100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M.A.HUMAN  RESOURCE MANAGEMENT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4D19E9-EDBD-FAC4-BF6E-E16720756A97}"/>
              </a:ext>
            </a:extLst>
          </p:cNvPr>
          <p:cNvSpPr txBox="1"/>
          <p:nvPr/>
        </p:nvSpPr>
        <p:spPr>
          <a:xfrm>
            <a:off x="1683774" y="2259273"/>
            <a:ext cx="6100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Title :KNOWLEDGE MANAGEMENT </a:t>
            </a:r>
          </a:p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 :22HRM4CC16</a:t>
            </a:r>
            <a:endParaRPr lang="en-US" sz="18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FA5B4B-9FD8-12E2-3DEB-D748ACA2E0E1}"/>
              </a:ext>
            </a:extLst>
          </p:cNvPr>
          <p:cNvSpPr txBox="1"/>
          <p:nvPr/>
        </p:nvSpPr>
        <p:spPr>
          <a:xfrm>
            <a:off x="2753033" y="2998113"/>
            <a:ext cx="610091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89000" indent="-228600">
              <a:spcBef>
                <a:spcPts val="10"/>
              </a:spcBef>
            </a:pPr>
            <a:r>
              <a:rPr lang="en-US" sz="14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N" sz="18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1800" algn="ctr"/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</a:t>
            </a:r>
            <a:r>
              <a:rPr lang="en-US" sz="1800" b="1" kern="0" spc="-2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–IV</a:t>
            </a:r>
            <a:r>
              <a:rPr lang="en-US" sz="1800" b="1" kern="0" spc="-2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b="1" kern="0" spc="-25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1800" algn="ctr"/>
            <a:r>
              <a:rPr lang="en-US" sz="1800" b="1" kern="0" spc="-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Culture</a:t>
            </a:r>
            <a:r>
              <a:rPr lang="en-US" sz="1800" b="1" kern="0" spc="-1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b="1" kern="0" spc="-2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Learning</a:t>
            </a:r>
            <a:r>
              <a:rPr lang="en-US" sz="1800" b="1" kern="0" spc="-1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US" sz="1800" b="1" kern="0" spc="-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Knowledge</a:t>
            </a:r>
            <a:r>
              <a:rPr lang="en-US" sz="1800" b="1" kern="0" spc="-1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Sharing</a:t>
            </a:r>
            <a:endParaRPr lang="en-IN" sz="1800" b="1" kern="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C3542F-4E1D-D550-2560-A1602A3AB949}"/>
              </a:ext>
            </a:extLst>
          </p:cNvPr>
          <p:cNvSpPr txBox="1"/>
          <p:nvPr/>
        </p:nvSpPr>
        <p:spPr>
          <a:xfrm>
            <a:off x="2942303" y="4043905"/>
            <a:ext cx="610091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Lifelong Learning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3C4ACACA-0174-CE8D-6635-0D27F1AF4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3033" y="5757725"/>
            <a:ext cx="6297612" cy="365125"/>
          </a:xfrm>
        </p:spPr>
        <p:txBody>
          <a:bodyPr/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507804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D2C0F-817C-4DDC-5C59-044C59E9C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5471"/>
            <a:ext cx="8596668" cy="658761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 of Learning and Knowledge Sharing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84617-D1DE-4F46-62FA-BBBE04ED7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924232"/>
            <a:ext cx="9666201" cy="5429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culture of learning and knowledge sharing emphasizes continuous improvement and open communication. Such a culture: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Encourages curiosity: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Employees are motivated to ask questions, explore new ideas, and challenge assumptions.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Fosters collaboration: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Teams work together to share insights, solve problems, and innovate.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Recognizes contributions: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Sharing knowledge is rewarded, reducing hoarding behavior.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Leverages diversity: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Different perspectives enrich the knowledge pool.</a:t>
            </a:r>
          </a:p>
          <a:p>
            <a:pPr marL="0" indent="0">
              <a:buNone/>
            </a:pPr>
            <a:r>
              <a:rPr lang="en-IN" sz="2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the Organizational Culture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create a knowledge-sharing culture, organizations need to focus on: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Understanding Human Behavior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Identify intrinsic and extrinsic motivators for knowledge sharing.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Barriers: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Address fears, competition, or lack of trust that inhibit sharing.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preferences: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Cater to different learning styles (e.g., visual, auditory, hands-on).</a:t>
            </a:r>
          </a:p>
          <a:p>
            <a:pPr marL="0" indent="0">
              <a:buNone/>
            </a:pPr>
            <a:endParaRPr lang="en-IN" sz="2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EB8789-4BB1-B2A3-1549-A6EF14825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48466" y="6171583"/>
            <a:ext cx="6297612" cy="365125"/>
          </a:xfrm>
        </p:spPr>
        <p:txBody>
          <a:bodyPr/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64244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B87F97-9737-6D16-E85A-610A9EB841BF}"/>
              </a:ext>
            </a:extLst>
          </p:cNvPr>
          <p:cNvSpPr txBox="1"/>
          <p:nvPr/>
        </p:nvSpPr>
        <p:spPr>
          <a:xfrm>
            <a:off x="385914" y="163361"/>
            <a:ext cx="9446343" cy="25355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Organizational Context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Create open communication channels and cross-functional teams to encourage collaboration.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Define clear responsibilities for knowledge management roles, such as knowledge stewards, facilitators, or curators.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Establish systems for capturing, organizing, and disseminating knowledge.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7F8268-5F51-2329-3855-BBB7AC66DED7}"/>
              </a:ext>
            </a:extLst>
          </p:cNvPr>
          <p:cNvSpPr txBox="1"/>
          <p:nvPr/>
        </p:nvSpPr>
        <p:spPr>
          <a:xfrm>
            <a:off x="602224" y="2625423"/>
            <a:ext cx="10301751" cy="3735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Guidance for Knowledge Sharing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Leadership Support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 should model knowledge-sharing behaviors.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resources, time, and platforms for sharing.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Technology Enablement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tools like knowledge management systems (KMS), intranets, or collaboration platforms.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Policies and Incentives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policies encouraging transparency.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Reward employees for sharing expertise or mentoring others.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00BA2C-311B-31E8-8F90-554AAC4C2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7535" y="6349026"/>
            <a:ext cx="6768469" cy="365125"/>
          </a:xfrm>
        </p:spPr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790903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4EDC5-1AA0-2969-391D-5A76F57ED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Sharing Skills</a:t>
            </a: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skills for effective knowledge sharing involves:</a:t>
            </a:r>
            <a:b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Communication: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Tailoring messages to the audience.</a:t>
            </a:r>
            <a:b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Storytelling: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Using narratives to make knowledge relatable.</a:t>
            </a:r>
            <a:b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Listening: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Understanding and addressing feedback.</a:t>
            </a:r>
            <a:b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Facilitation: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Leading discussions or knowledge-sharing sessions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359A3-7DCC-4484-D608-6827D2129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905942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Markets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Market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metaphorical space where knowledge is exchanged like a commodity. Key elements include: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Suppliers: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Individuals or teams with expertise or insights.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Employees or teams seeking knowledge.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Brokers: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Facilitators who connect suppliers and consumers.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Incentives: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Mechanisms like recognition or professional growth to stimulate participation.</a:t>
            </a:r>
          </a:p>
          <a:p>
            <a:pPr marL="0" indent="0">
              <a:buNone/>
            </a:pPr>
            <a:endParaRPr lang="en-IN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72271-15F0-843C-2284-3E903567A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44017" y="6021697"/>
            <a:ext cx="6297612" cy="365125"/>
          </a:xfrm>
        </p:spPr>
        <p:txBody>
          <a:bodyPr/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623539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D14D-E620-C142-3E34-D3820EA0A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9768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Steps to Implement Knowledge Sharing: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424E9-994A-7BC6-5493-C2CB5CAC7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6406"/>
            <a:ext cx="8596668" cy="4831994"/>
          </a:xfrm>
        </p:spPr>
        <p:txBody>
          <a:bodyPr/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a Knowledge Hub: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Create a centralized repository for documentation and learning materials.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Host Knowledge Cafés or Forums: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Organize informal events for open discussions.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Social Learning: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Encourage peer learning through collaboration tools.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 Success: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Track engagement and the impact of knowledge-sharing initiatives.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integrating these elements into the organization's framework, a sustainable culture of learning and knowledge sharing can flourish.</a:t>
            </a:r>
          </a:p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A4C491-E2A2-8A7C-4674-F3DBAE266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9386" y="5962704"/>
            <a:ext cx="6297612" cy="365125"/>
          </a:xfrm>
        </p:spPr>
        <p:txBody>
          <a:bodyPr/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2922907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516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Courier New</vt:lpstr>
      <vt:lpstr>Times New Roman</vt:lpstr>
      <vt:lpstr>Trebuchet MS</vt:lpstr>
      <vt:lpstr>Wingdings 3</vt:lpstr>
      <vt:lpstr>Facet</vt:lpstr>
      <vt:lpstr>PowerPoint Presentation</vt:lpstr>
      <vt:lpstr>Culture of Learning and Knowledge Sharing</vt:lpstr>
      <vt:lpstr>PowerPoint Presentation</vt:lpstr>
      <vt:lpstr>Knowledge Sharing Skills Building skills for effective knowledge sharing involves: Effective Communication: Tailoring messages to the audience. Storytelling: Using narratives to make knowledge relatable. Active Listening: Understanding and addressing feedback. Facilitation: Leading discussions or knowledge-sharing sessions. </vt:lpstr>
      <vt:lpstr>Practical Steps to Implement Knowledge Sharing: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Soundarya R</dc:creator>
  <cp:lastModifiedBy>Soundarya R</cp:lastModifiedBy>
  <cp:revision>1</cp:revision>
  <dcterms:created xsi:type="dcterms:W3CDTF">2024-12-06T11:17:00Z</dcterms:created>
  <dcterms:modified xsi:type="dcterms:W3CDTF">2024-12-06T11:37:36Z</dcterms:modified>
</cp:coreProperties>
</file>