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2E7177-DFC0-4F36-8360-43142EFBC270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800075-440B-45E2-A07E-0368F03869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4888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E544F-BE55-8F14-C12E-66F2C501C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87067A-E4B8-472C-648A-4857BCCAB0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7CB98-21BF-4959-8519-76AA51B91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8EA7A-4771-4346-9163-1B7132B29C27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35818-E60B-2901-63FD-C9A9AF847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B2DCE-B995-E94E-E4BD-F1F470C8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713C8-4DB5-4C3F-9382-CDCFD12E83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5845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4845C-76F6-4787-6855-DED631EED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14ED6F-AF1C-6288-FF0E-BBFC9FD7DA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84788A-C26D-7746-A297-86F729A6D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D6F8-E675-4B64-9CC6-20737D5393A1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6F2BC8-4F05-9938-F4EF-300F641DE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F057F-F78D-C6B7-AE9E-7F7089EB3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713C8-4DB5-4C3F-9382-CDCFD12E83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105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08C762-3624-9B92-FCC2-B8D5FD9BF5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7F534E-0CC2-8E6F-809D-54571B67E7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AD42D-0174-9565-926B-472EFBF88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0017-5EE9-49B6-A6CA-400083103EEB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1FBF7-1C35-0BAA-1ADE-D82F2EB1F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D83AA4-05B6-DF4C-C051-F875E7173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713C8-4DB5-4C3F-9382-CDCFD12E83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4066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5287E-87A0-EB23-86C6-6466A66BD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3A381-DE3C-74C9-F58F-6CFF0F7F8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888DFA-4B7A-11E8-F102-BBE8F73F1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A0BFE-119E-406B-8841-0E4AFE4A2CDA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49F07-F2FF-0335-DDC0-7A17A6913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735F5-7DB3-A3B8-0C51-CF1B0C2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713C8-4DB5-4C3F-9382-CDCFD12E83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4675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D2311-D345-D5A6-2B50-7F7BB8281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49ECB8-2F81-A356-08C2-8DC9F9D94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F5FC3-D7A9-DCB8-2985-01E12A7D7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18644-CE88-4729-A50C-853AAA13E892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5C5A15-52DE-FD1E-8784-45A12388C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8DC35-9220-2BB6-7F71-586F443DE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713C8-4DB5-4C3F-9382-CDCFD12E83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47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530E8-3B32-5849-DBEE-51777C419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0A1D5-DCB1-644D-EA54-83740ED5FB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7E3B6E-4CF7-4611-9927-11C360283A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94989F-F430-C91A-04F4-B104DF14F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C80D-C41A-418C-A7EA-25F437FF1AF3}" type="datetime1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0866D-2771-2C56-056A-602BCE06F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838644-80E2-04FB-AD76-B08D74367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713C8-4DB5-4C3F-9382-CDCFD12E83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7903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50949-58EB-C3FB-8668-123C327ED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C749C-27C0-A2A3-7BC4-5E37D9E492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6B8203-6FBB-B127-169A-922AE28CA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E52C05-5A87-9981-1608-557F3CE135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E0FB11-50CB-FCD9-A986-4F33AF37B9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9E1986-E7AE-F7DE-89B5-6C63374FA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887C1-197E-4136-A95C-A275CA37149A}" type="datetime1">
              <a:rPr lang="en-IN" smtClean="0"/>
              <a:t>06-12-2024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4C95E9-F41B-F80E-F2AC-EF6DF3A31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F3D5A6-66A5-5477-329B-FA2C9BD40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713C8-4DB5-4C3F-9382-CDCFD12E83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7250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0DA60-75AA-4741-8FCB-BBCB78482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D14D1B-EE7F-B576-FF7C-F3AF7051D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BD0D4-CB91-4C05-84AF-A583BF657D5A}" type="datetime1">
              <a:rPr lang="en-IN" smtClean="0"/>
              <a:t>06-12-2024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9CD2FE-3A81-C742-BD11-5BB91DBF4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EE75BF-A066-9245-89D6-656F2DC28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713C8-4DB5-4C3F-9382-CDCFD12E83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2342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CC24FD-6161-3029-92DC-979D8E3D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69CC9-0CE5-4A46-9DB7-AE35AFC3E2CF}" type="datetime1">
              <a:rPr lang="en-IN" smtClean="0"/>
              <a:t>06-12-2024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E0A4BE-9E20-C34C-1440-E5A49A830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28A1A0-699B-E022-5E0C-36099BAB9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713C8-4DB5-4C3F-9382-CDCFD12E83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8994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FEFAC-854E-DA88-DD45-2AE8E320A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26073-1CCE-F751-0031-DF66EA4E4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7961F-84F6-591C-7815-C1F1595EF3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3E4E30-E6F4-8437-9B30-4A6D61E71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CC885-98F5-4462-B97F-0E9A7C922296}" type="datetime1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A5ECBB-EA87-F1BC-865C-E0C687A45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F2AA3B-3ECC-4EA8-A4B8-2F422D9C5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713C8-4DB5-4C3F-9382-CDCFD12E83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7580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92AE7-158E-6F70-C188-99E9A9902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1DF1D9-A4C8-9C76-1471-2ABA7BC337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1BA9A6-F59F-60A5-A030-242A57AB17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595054-3686-49E7-16EF-D2679BF16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1EF45-2B1B-4D39-9CD2-1874B767E38D}" type="datetime1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EE6066-82E7-2E7C-4751-7F47F95DA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904A8-7367-4C5E-77B9-1E19BB1F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713C8-4DB5-4C3F-9382-CDCFD12E83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3160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ACE231-1AE2-1645-2F03-C463011ED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0E5C94-4570-ADC3-1313-F2AB1821E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A2FEB-A2D2-C70C-965F-7732D16026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634D6-D33C-41B7-A1DA-E1E53A5D9F93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496ED-3D43-E3E5-975F-F1CF2DCC9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163BB2-DF7D-21E1-7991-D565D1E02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713C8-4DB5-4C3F-9382-CDCFD12E83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2865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EA7C580-AE82-B293-6EB4-43D3B06C36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085" y="339897"/>
            <a:ext cx="1729477" cy="14803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6EA8A85-E47D-555E-031D-D791091E8E9A}"/>
              </a:ext>
            </a:extLst>
          </p:cNvPr>
          <p:cNvSpPr txBox="1"/>
          <p:nvPr/>
        </p:nvSpPr>
        <p:spPr>
          <a:xfrm>
            <a:off x="2703871" y="250612"/>
            <a:ext cx="756100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DEPARTMENT OF LIFELONG LEARNING</a:t>
            </a:r>
            <a:r>
              <a:rPr lang="en-US" sz="2400" b="1" dirty="0"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BHARATHIDASAN UNIVERSITY 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Tiruchirappalli- 620024, 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Tamil Nadu, India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1E45233-19EC-5DBB-1A1A-33D7093A9355}"/>
              </a:ext>
            </a:extLst>
          </p:cNvPr>
          <p:cNvSpPr txBox="1"/>
          <p:nvPr/>
        </p:nvSpPr>
        <p:spPr>
          <a:xfrm>
            <a:off x="1720645" y="2172533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en-US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M.A.HUMAN  RESOURCE MANAGEMENT</a:t>
            </a: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800" b="1" dirty="0">
              <a:solidFill>
                <a:srgbClr val="00B050"/>
              </a:solidFill>
              <a:latin typeface="Times New Roman" panose="02020603050405020304" pitchFamily="18" charset="0"/>
              <a:ea typeface="DFKai-SB" pitchFamily="65" charset="-12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344A1BD-DC60-A54A-E82C-25FFF9A773BE}"/>
              </a:ext>
            </a:extLst>
          </p:cNvPr>
          <p:cNvSpPr txBox="1"/>
          <p:nvPr/>
        </p:nvSpPr>
        <p:spPr>
          <a:xfrm>
            <a:off x="1720645" y="2495698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Title :KNOWLEDGE MANAGEMENT </a:t>
            </a:r>
          </a:p>
          <a:p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Code :22HRM4CC16</a:t>
            </a:r>
            <a:endParaRPr lang="en-US" sz="1800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0D14D0-222B-E302-82E2-470BF524F056}"/>
              </a:ext>
            </a:extLst>
          </p:cNvPr>
          <p:cNvSpPr txBox="1"/>
          <p:nvPr/>
        </p:nvSpPr>
        <p:spPr>
          <a:xfrm>
            <a:off x="3048000" y="3392806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31800" algn="ctr"/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UNIT</a:t>
            </a:r>
            <a:r>
              <a:rPr lang="en-US" sz="1800" b="1" kern="0" spc="-15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III</a:t>
            </a:r>
            <a:r>
              <a:rPr lang="en-US" sz="1800" b="1" kern="0" spc="-15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431800" algn="ctr"/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Planning For</a:t>
            </a:r>
            <a:r>
              <a:rPr lang="en-US" sz="1800" b="1" kern="0" spc="-3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Strategic KM</a:t>
            </a:r>
            <a:endParaRPr lang="en-IN" sz="1800" b="1" kern="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52921EA-2329-C429-25E8-035911CC90BC}"/>
              </a:ext>
            </a:extLst>
          </p:cNvPr>
          <p:cNvSpPr txBox="1"/>
          <p:nvPr/>
        </p:nvSpPr>
        <p:spPr>
          <a:xfrm>
            <a:off x="3323303" y="4356530"/>
            <a:ext cx="6096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T. KUMUTHAVALLI</a:t>
            </a:r>
          </a:p>
          <a:p>
            <a:pPr algn="ctr"/>
            <a:r>
              <a:rPr lang="en-US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Associate Professor </a:t>
            </a:r>
          </a:p>
          <a:p>
            <a:pPr algn="ctr"/>
            <a:r>
              <a:rPr lang="en-US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Lifelong Learning</a:t>
            </a:r>
            <a:endParaRPr lang="en-US" sz="2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2E4DEFDA-0FFB-0738-0DA3-B98589BE7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3497561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4EBF9-337E-F03B-7616-C5F634507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710" y="30828"/>
            <a:ext cx="10515600" cy="1325563"/>
          </a:xfrm>
        </p:spPr>
        <p:txBody>
          <a:bodyPr>
            <a:normAutofit/>
          </a:bodyPr>
          <a:lstStyle/>
          <a:p>
            <a:r>
              <a:rPr lang="en-I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Defining</a:t>
            </a:r>
            <a:r>
              <a:rPr lang="en-I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0A0C6-3B48-5A63-74B3-FC2B9241E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710" y="983635"/>
            <a:ext cx="10515600" cy="518477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 KM begins with defining the organization's goals and how knowledge will support achieving them.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Vision and Objectives: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Identify how KM aligns with the business strategy.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Assessment of Knowledge Needs: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Determine what knowledge is critical to achieving strategic objectives.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Stakeholder Involvement: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Engage leadership and key stakeholders to ensure buy-in.</a:t>
            </a:r>
          </a:p>
          <a:p>
            <a:pPr marL="0" indent="0">
              <a:buNone/>
            </a:pPr>
            <a:r>
              <a:rPr lang="en-I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Development of Strategic KM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Developing a KM strategy involves creating a roadmap for acquiring, sharing, and utilizing knowledge effectively.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Mapping: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Identify existing knowledge assets and gaps.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 Framework: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Design systems and processes for managing knowledge.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Technology Integration: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Leverage tools like databases, AI, or collaboration platforms to enable KM.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Considerations: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Promote a knowledge-sharing culture.</a:t>
            </a:r>
          </a:p>
          <a:p>
            <a:pPr marL="0" indent="0">
              <a:buNone/>
            </a:pPr>
            <a:endParaRPr lang="en-IN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D431A4-C1CD-17B1-BA11-FF0965FCC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3755408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D5E73-E3EE-D4E9-8E9B-F12246004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374" y="231058"/>
            <a:ext cx="10515600" cy="804914"/>
          </a:xfrm>
        </p:spPr>
        <p:txBody>
          <a:bodyPr>
            <a:normAutofit/>
          </a:bodyPr>
          <a:lstStyle/>
          <a:p>
            <a:r>
              <a:rPr lang="en-I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Knowledge Leadership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D2A9E-2D41-7CF6-AA0C-E8FE0A7B6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9374" y="855407"/>
            <a:ext cx="10515600" cy="5456902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leadership ensures that KM initiatives are championed and integrated across the organization.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Leadership Roles: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Appoint knowledge leaders (e.g., Chief Knowledge Officer).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Advocacy: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Leaders should promote KM as a driver of organizational success.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Decision-Making: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Embed knowledge-informed decision-making in strategic processes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I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Seven Strategic Levers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seven strategic levers provide a framework for leveraging knowledge to achieve organizational goals: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Innovation: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Use knowledge to foster new ideas and solutions.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Collaboration: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Enhance teamwork through knowledge sharing.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Efficiency: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Streamline operations with accessible knowledge.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Focus: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Use knowledge to better understand and serve customers.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Organization: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Promote continuous learning and adaptation.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Management: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Apply knowledge to mitigate risks and adapt to challenges.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Sustainability: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Align KM with long-term organizational sustainability.</a:t>
            </a:r>
          </a:p>
          <a:p>
            <a:pPr marL="0" indent="0">
              <a:buNone/>
            </a:pPr>
            <a:endParaRPr lang="en-IN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329CF9-E5AB-E599-A22B-EC9809CD4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2832310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6A609-27B3-F7D5-A973-08C1C7EBB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94735"/>
          </a:xfrm>
        </p:spPr>
        <p:txBody>
          <a:bodyPr>
            <a:normAutofit/>
          </a:bodyPr>
          <a:lstStyle/>
          <a:p>
            <a:r>
              <a:rPr lang="en-I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Creating Successful Knowledge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497C6-A72A-846E-11F4-86CDDC11A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4411"/>
            <a:ext cx="10515600" cy="5941859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Crafting effective KM strategies involves ensuring alignment with organizational priorities and fostering widespread adoption.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 Objectives: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Define measurable KM goals.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Engagement: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Involve employees at all levels.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 and Development: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Equip employees with KM tools and skills.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Monitoring and Metrics: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Use KPIs to track progress and adjust strategies as needed.</a:t>
            </a:r>
          </a:p>
          <a:p>
            <a:pPr marL="0" indent="0">
              <a:buNone/>
            </a:pPr>
            <a:r>
              <a:rPr lang="en-I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 in Practice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Implementing KM involves applying strategies through practical tools, processes, and initiatives: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Repositories: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Centralized databases for easy access to critical information.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Communities of Practice: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Groups for sharing insights and best practices.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Lessons Learned Systems: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Document and apply insights from past projects.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and Analytics: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Use technology to uncover insights and patterns from data.</a:t>
            </a:r>
          </a:p>
          <a:p>
            <a:pPr marL="0" indent="0">
              <a:buNone/>
            </a:pPr>
            <a:endParaRPr lang="en-IN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EF6A9E-64C7-42B2-DE24-5AB2E9F2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3401367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458</Words>
  <Application>Microsoft Office PowerPoint</Application>
  <PresentationFormat>Widescreen</PresentationFormat>
  <Paragraphs>53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Times New Roman</vt:lpstr>
      <vt:lpstr>Wingdings</vt:lpstr>
      <vt:lpstr>Office Theme</vt:lpstr>
      <vt:lpstr>PowerPoint Presentation</vt:lpstr>
      <vt:lpstr>Defining Strategy</vt:lpstr>
      <vt:lpstr>Knowledge Leadership</vt:lpstr>
      <vt:lpstr>Creating Successful Knowledge Strategies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Soundarya R</dc:creator>
  <cp:lastModifiedBy>Soundarya R</cp:lastModifiedBy>
  <cp:revision>1</cp:revision>
  <dcterms:created xsi:type="dcterms:W3CDTF">2024-12-06T10:55:29Z</dcterms:created>
  <dcterms:modified xsi:type="dcterms:W3CDTF">2024-12-06T10:58:52Z</dcterms:modified>
</cp:coreProperties>
</file>