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068A9-C79D-493C-862E-F4943CB11420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D250-07E8-4989-844A-FAEA4CEF1BA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571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CCC6-CA0E-4DF9-BAD9-AA29CDA82FA5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66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BC66-026F-4408-A7E9-BF6E177493C9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25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28777-3390-470D-B275-AA06D7FDBDC3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4149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A70F-43CF-4CBA-93AE-E8B9F80CBDA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6678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A604C-8C4C-4BAA-BD41-99170A82308E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6380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D647-7BA2-4599-8832-714325FE4C3E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895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F755-7A92-45F1-B9CF-86D6E96B0C6B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1001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FEB91-A960-458B-89E7-137F350A43A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691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FDB6B-1897-46D8-ACD7-E8861396E830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258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D618-D0B9-43A1-B89D-E51D294A554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033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F6D0-99A0-485F-9E1F-452BBE6DA9C1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70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4FD31-48A1-4465-9A2B-85ADA64076B7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41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299D-CA26-4BB0-9CCF-5A3119D9E8A8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454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9399D-4D3F-4C5B-AAEE-DF93068963C9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784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55EA-2FF8-49C1-9C81-E1F1B978C5D6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700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8C9EB-0467-46F9-923C-BEA700CBE39E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547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11A2-1EFD-45BF-A155-285F818E9688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96BAF0-546A-4196-8702-8DA863617C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759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26E4A2-E0BE-264B-C135-EEAC090F5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717" y="241574"/>
            <a:ext cx="1729477" cy="14803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D5E641-FB3F-F52D-6D58-E50CE69E6205}"/>
              </a:ext>
            </a:extLst>
          </p:cNvPr>
          <p:cNvSpPr txBox="1"/>
          <p:nvPr/>
        </p:nvSpPr>
        <p:spPr>
          <a:xfrm>
            <a:off x="2641327" y="196931"/>
            <a:ext cx="71160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0F50D6-9D0C-C664-37CB-D87053F26891}"/>
              </a:ext>
            </a:extLst>
          </p:cNvPr>
          <p:cNvSpPr txBox="1"/>
          <p:nvPr/>
        </p:nvSpPr>
        <p:spPr>
          <a:xfrm>
            <a:off x="1937455" y="2007242"/>
            <a:ext cx="6100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63BD92-E3C6-56AC-FF58-B9F1F28E724B}"/>
              </a:ext>
            </a:extLst>
          </p:cNvPr>
          <p:cNvSpPr txBox="1"/>
          <p:nvPr/>
        </p:nvSpPr>
        <p:spPr>
          <a:xfrm>
            <a:off x="1937455" y="2387092"/>
            <a:ext cx="6100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FF914E-A27A-8BCA-951D-D3C66254B7C8}"/>
              </a:ext>
            </a:extLst>
          </p:cNvPr>
          <p:cNvSpPr txBox="1"/>
          <p:nvPr/>
        </p:nvSpPr>
        <p:spPr>
          <a:xfrm>
            <a:off x="2537950" y="3009057"/>
            <a:ext cx="6100916" cy="787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1800" algn="ctr">
              <a:spcBef>
                <a:spcPts val="1060"/>
              </a:spcBef>
            </a:pP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2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b="1" kern="0" spc="-1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</a:t>
            </a:r>
            <a:r>
              <a:rPr lang="en-US" sz="1800" b="1" kern="0" spc="-3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b="1" kern="0" spc="-3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>
              <a:spcBef>
                <a:spcPts val="1060"/>
              </a:spcBef>
            </a:pP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Recent</a:t>
            </a:r>
            <a:r>
              <a:rPr lang="en-US" sz="1800" b="1" kern="0" spc="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Trends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C6D2D5-0097-BB3C-C7DA-EA18397AE91E}"/>
              </a:ext>
            </a:extLst>
          </p:cNvPr>
          <p:cNvSpPr txBox="1"/>
          <p:nvPr/>
        </p:nvSpPr>
        <p:spPr>
          <a:xfrm>
            <a:off x="3045541" y="4186821"/>
            <a:ext cx="61009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EA6E363D-719F-7212-779E-3EFE9584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3283" y="5896199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89144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85F4B-4626-8AE3-0678-147C7F71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508" y="265471"/>
            <a:ext cx="8596668" cy="629265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Trends and 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BA3A0-BB3D-9655-77FA-33FEBD264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508" y="757084"/>
            <a:ext cx="9459724" cy="557488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Management (KM):</a:t>
            </a:r>
            <a:endParaRPr lang="en-US" sz="29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AI-Powered KM Systems: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of Artificial Intelligence (AI) to automate knowledge discovery, classification, and retrieval.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natural language processing (NLP) for better content understanding and recommendation systems.</a:t>
            </a:r>
          </a:p>
          <a:p>
            <a:pPr>
              <a:buFont typeface="+mj-lt"/>
              <a:buAutoNum type="arabicPeriod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Platforms: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Adoption of tools like Microsoft Teams, Slack, and Miro for real-time collaboration.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use of cloud-based KM platforms to enable remote work and global accessibility.</a:t>
            </a:r>
          </a:p>
          <a:p>
            <a:pPr>
              <a:buFont typeface="+mj-lt"/>
              <a:buAutoNum type="arabicPeriod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Personalized Knowledge Delivery: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analytics and machine learning for personalized knowledge sharing.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Context-aware KM systems that deliver information based on user behavior and needs.</a:t>
            </a:r>
          </a:p>
          <a:p>
            <a:pPr>
              <a:buFont typeface="+mj-lt"/>
              <a:buAutoNum type="arabicPeriod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Gamification in KM: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gamification techniques to encourage knowledge sharing and engagement.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leaderboards, badges, and rewards in KM platforms.</a:t>
            </a:r>
          </a:p>
          <a:p>
            <a:pPr>
              <a:buFont typeface="+mj-lt"/>
              <a:buAutoNum type="arabicPeriod"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Visualization: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advanced visualization tools like Power BI and Tableau for presenting complex information.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Interactive dashboards to enhance data-driven decision-making.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6F909-AC77-7B4F-33C4-DD5CE203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7540" y="6149410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2292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7C135-137F-62F9-F18A-50942E4E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4335"/>
            <a:ext cx="8596668" cy="660400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Communication Technology (ICT) Tools: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F383D-4C2C-920B-9672-7F38CBCD7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94735"/>
            <a:ext cx="8596668" cy="5146627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of Things (IoT):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data capture and sharing through connected devices.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Enhanced operational efficiency in both manufacturing and service sectors.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5G Networks: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communication and reduced latency.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for augmented reality (AR), virtual reality (VR), and IoT applications.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Blockchain in ICT: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Secure, decentralized communication for knowledge sharing.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in data integrity and provenance tracking.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Augmented and Virtual Reality: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and VR for immersive learning experiences and interactive training modules.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in manufacturing (e.g., assembly training) and services (e.g., virtual tours).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Suites: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integrated tools combining communication, project management, and KM, such as Google Workspace and Zoho One.</a:t>
            </a:r>
          </a:p>
          <a:p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B506D0-2933-F379-41DC-B961B1E1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45695" y="6041362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04093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E94C-52D6-9250-D675-83E78AE43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844" y="285135"/>
            <a:ext cx="8596668" cy="531503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Governance: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51DD6-B246-D096-AB6E-887436DA3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34065"/>
            <a:ext cx="8596668" cy="5107298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Risk-Based IT Governance: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Emphasis on cybersecurity frameworks (e.g., NIST, ISO 27001) to manage IT risks effectively.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governance models like COBIT 2019.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Transformation and Alignment: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strategies aligning IT objectives with business goals.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focusing on cloud adoption and hybrid IT environments.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Compliance: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compliance with global data protection laws like GDPR and CCPA.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through automated tools for real-time compliance reporting.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 in IT: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frameworks that promote energy-efficient data centers and green IT initiatives.</a:t>
            </a:r>
          </a:p>
          <a:p>
            <a:pPr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DevOps and Agile Governance: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of governance into DevOps pipelines for continuous delivery and compliance.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Agile governance models for quick decision-making and adaptation.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C9AB4-E51A-BDF9-FD5A-A51FAC0E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372" y="6158790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240919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DA345-96DA-231A-32A6-E906743C2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3961"/>
            <a:ext cx="8596668" cy="629265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Management in Manufacturing and Service Sectors: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743C6-10B8-3B98-F14F-6F0270D4E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83226"/>
            <a:ext cx="8596668" cy="51717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Sector: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 Factories and Industry 4.0: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systems integrated with IoT, AI, and robotics for predictive maintenance and process optimization.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knowledge sharing through digital twins.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Additive Manufacturing (3D Printing):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sharing of design files and manufacturing processes.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platforms for co-creation and innovation.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Supply Chain KM: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blockchain and AI to improve supply chain transparency and knowledge flow.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knowledge networks for supplier and logistics optimization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5BF632-1C7F-8FDA-F7EF-E5F436B2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03011" y="6138914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67850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B26D9-7E19-878A-0FB7-1C7CCC75F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0439"/>
            <a:ext cx="8596668" cy="548092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Sector: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Knowledge Management: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AI-driven chatbots and CRM systems for personalized customer support.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analytics for understanding customer behavior and improving services.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E-Learning Platforms: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LMS tools like Moodle and Blackboard for employee training.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repositories with on-demand access to training materials.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Innovation: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systems fostering innovation in services through idea management platforms.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between employees and customers for co-creating services.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A5A99-3C7F-1540-752B-719DFB85E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7308" y="5936792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8823344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653</Words>
  <Application>Microsoft Office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Recent Trends and Developments</vt:lpstr>
      <vt:lpstr>Information Communication Technology (ICT) Tools:</vt:lpstr>
      <vt:lpstr>IT Governance:</vt:lpstr>
      <vt:lpstr>Knowledge Management in Manufacturing and Service Sectors: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2</cp:revision>
  <dcterms:created xsi:type="dcterms:W3CDTF">2024-12-06T12:32:53Z</dcterms:created>
  <dcterms:modified xsi:type="dcterms:W3CDTF">2024-12-06T14:24:59Z</dcterms:modified>
</cp:coreProperties>
</file>