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2AFFA-160C-42E4-8714-22C465640F0A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232D7-B54B-4016-88E3-8D905CDB5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911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32D7-B54B-4016-88E3-8D905CDB590B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0033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232D7-B54B-4016-88E3-8D905CDB590B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3989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28B07-71D0-384D-EDD5-DBB9B52ED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09B817-8A19-92B8-B3CE-73DB380DA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5E92E-9B43-C290-1D38-3F7466773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112C-578C-4F9A-91FE-5F23396B52C6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67E6F-A5C5-EE42-9125-63434AD77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40EC7-4A8E-4C1F-00AF-88F56575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1375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7C177-F9BE-478D-CBA0-7513B895E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3C447F-8DC3-D150-0A16-1E9FA5BB3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7B962-22DD-B1F6-2E93-279581CA0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2B11-9FE1-4F1B-AAAC-42D6CEC1580C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2D810-9E07-8471-9C37-54ECF9BF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B0D06-2A5A-92D6-7C63-05839242F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678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10E2EC-1D58-F635-2EA8-30BD499D92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C9CFE1-23FD-C1FC-A2E7-BAF97D86D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C66B-5AFF-17B1-C86E-D0B0B03BD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749AB-7061-4AED-A465-6B43BA9C3BA3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9A16E-297E-E45D-0F67-C379F6E4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BA5CA-9FF9-60E8-7A20-6A2015CC0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762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1CEB8-9E66-93B3-7D4A-8F4F68D7A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FE5F5-52C9-0FE7-714F-4548BA056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29D5F-93BC-E06D-37AD-5283ABE76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FCC3-6D08-45B5-9E4D-BCA00E309C76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D1F1B-19C3-C94B-7715-A2195430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6BDCB-E45F-DFA1-8131-5164C6E2B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733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54C19-D3EB-8D53-EB59-63418D7EB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41706-0686-F8A9-0D69-C88448E5A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30F9B-15C8-699A-07F4-AF0932723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B917-2005-4649-A2C6-CEDE947ED9A4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FEC37-A69D-3B79-4C18-4FA1D7118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199F1-8962-EF04-D497-D7ED5EBBA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854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21129-CF68-4518-4740-37C4FA93D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DE3BC-91D9-8742-5BFA-87A63A764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F83BD-1A5A-2B35-FF3C-88BF2DFE7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C79852-B197-BA81-7CF1-3571A7464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86183-60D0-40C0-A23F-7F4F9B7C1F7B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6BB238-3AE6-E31C-A57F-15DCE798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FB3B9D-6CF0-8F2B-0140-267248AF4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303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2B3ED-B651-C736-B227-87C79E96A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78DE5-8C63-EFB6-A99B-3C54FEFAE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60555-4A5F-7634-7C15-7EE396957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FD4BB7-D1D1-9F60-3763-DA06048CB9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687714-E879-2891-B30D-3A81A07FA0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07890D-B8BE-E93B-95A1-46BB18609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AF741-1014-439A-8EFE-BE18F335765D}" type="datetime1">
              <a:rPr lang="en-IN" smtClean="0"/>
              <a:t>06-12-2024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36C14E-5094-32FD-60B3-C2A58D436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072127-B77A-C3AE-FD26-A43C251F6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5440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C4892-96D4-893C-8974-658CAEF9C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C176B9-DB7A-5C05-A007-ADC21499C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FC478-D7DE-4527-B833-2090A21BE091}" type="datetime1">
              <a:rPr lang="en-IN" smtClean="0"/>
              <a:t>06-12-2024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E055EC-E4C8-AFE1-2BA5-96C79AD50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46A3F0-F4F7-6D3E-8068-B0F45F5F1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792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A6E0EE-A768-B9EC-BC85-C39C5B7EB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89ACB-9C85-4D71-AAB4-BF2636C25925}" type="datetime1">
              <a:rPr lang="en-IN" smtClean="0"/>
              <a:t>06-12-2024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45E9EF-2889-D297-D51E-C5C13884E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65AA1-6511-3C94-BD6B-A6AB3C1D9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148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04EB-EE10-AAD2-D326-34FEE104D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8141C-2C0B-957C-3CE5-FEA829D04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20781-D469-7AB9-7E38-B122AE85E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4AAEE-658F-28E6-CA1C-C852FC355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F697A-68FD-4F78-9AC8-67B65C3B393B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49D1E-C9FC-33D9-A644-3881EDA1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75D52-A8BC-6E7C-A548-B8C99A2C9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649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C2154-CDD6-C7ED-3241-87C9D6659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15EC77-7405-0371-2296-63B7F58211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716B41-0381-49C9-DA24-F6F5EA964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C5692-D284-26DA-DD10-FAD2E9929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7B82-8AA5-489F-8AC0-9D43E454F613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F6F1A-8446-5428-F1C6-71BF68915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30ABC-3CCD-DA9A-3A3B-8FCF9A7AC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1872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63077-0D28-109E-D66A-38B4DA7DF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0B56C-6437-FE27-6D24-B67B2F8B5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7AB6A-6FA3-07BE-4786-757D315026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C92C6-89E2-4E3A-B902-990B037CF287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8793B-B2A0-CE45-8F52-F81E2F6D72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D9A7A-BCC1-CFFA-2402-E2CA6FAB1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BF7C3-0200-44A6-B6FA-7909BB5220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0684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5EACF8-700F-AD48-0875-91C552BD9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420" y="448051"/>
            <a:ext cx="1965451" cy="16823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A70C8B-515A-A727-35EF-5EF28A488B20}"/>
              </a:ext>
            </a:extLst>
          </p:cNvPr>
          <p:cNvSpPr txBox="1"/>
          <p:nvPr/>
        </p:nvSpPr>
        <p:spPr>
          <a:xfrm>
            <a:off x="2841522" y="314236"/>
            <a:ext cx="718738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DEPARTMENT OF LIFELONG LEARNING</a:t>
            </a:r>
            <a:r>
              <a:rPr lang="en-US" sz="2400" b="1" dirty="0"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BHARATHIDASAN UNIVERSITY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Tiruchirappalli- 620024,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Tamil Nadu, India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6C4EE6-5F83-BD85-9FEB-9FAC4676A727}"/>
              </a:ext>
            </a:extLst>
          </p:cNvPr>
          <p:cNvSpPr txBox="1"/>
          <p:nvPr/>
        </p:nvSpPr>
        <p:spPr>
          <a:xfrm>
            <a:off x="1721145" y="253147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M.A.HUMAN  RESOURCE MANAGEMENT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28AFF1-0C3A-D5BD-6654-80E89B2CA81A}"/>
              </a:ext>
            </a:extLst>
          </p:cNvPr>
          <p:cNvSpPr txBox="1"/>
          <p:nvPr/>
        </p:nvSpPr>
        <p:spPr>
          <a:xfrm>
            <a:off x="1721145" y="279599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Title :KNOWLEDGE MANAGEMENT </a:t>
            </a:r>
          </a:p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Code :22HRM4CC16</a:t>
            </a:r>
            <a:endParaRPr lang="en-US" sz="18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D894F4-7916-46E9-C23E-FAC8BC6814DB}"/>
              </a:ext>
            </a:extLst>
          </p:cNvPr>
          <p:cNvSpPr txBox="1"/>
          <p:nvPr/>
        </p:nvSpPr>
        <p:spPr>
          <a:xfrm>
            <a:off x="2920181" y="3504180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1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– I</a:t>
            </a:r>
          </a:p>
          <a:p>
            <a:pPr algn="ctr"/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Knowledge Management</a:t>
            </a:r>
            <a:endParaRPr lang="en-US" sz="1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4A7F92-3F1F-9DEA-7616-2266842D24F2}"/>
              </a:ext>
            </a:extLst>
          </p:cNvPr>
          <p:cNvSpPr txBox="1"/>
          <p:nvPr/>
        </p:nvSpPr>
        <p:spPr>
          <a:xfrm>
            <a:off x="3146322" y="4314322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T. KUMUTHAVALLI</a:t>
            </a:r>
          </a:p>
          <a:p>
            <a:pPr algn="ctr"/>
            <a:r>
              <a:rPr lang="en-US" sz="1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 </a:t>
            </a:r>
          </a:p>
          <a:p>
            <a:pPr algn="ctr"/>
            <a:r>
              <a:rPr lang="en-US" sz="1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Lifelong Learning</a:t>
            </a:r>
            <a:endParaRPr lang="en-US" sz="18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2B3AB4C2-B52A-1778-7430-1DEC77B91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46195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9F63-5115-7849-AFE3-DDFA56D0C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 and Concept of KM</a:t>
            </a:r>
            <a:endParaRPr lang="en-I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2F9F9-E243-CAF5-6C61-425C46FD8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999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knowledge-knowledge continuum explains how data transforms into wisdom through progressive stages: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Raw, unprocessed facts or figures.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Processed data that is meaningful and organized.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Contextualized and applied information.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Wisdom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The ability to make sound judgments and decisions based on knowledge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Society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knowledge society leverages information and knowledge as key drivers of economic growth, social development, and innovation. It prioritizes lifelong learning, information sharing, and equitable access to knowledge for all individuals</a:t>
            </a:r>
            <a:r>
              <a:rPr lang="en-US" sz="1600" dirty="0"/>
              <a:t>.</a:t>
            </a:r>
            <a:endParaRPr lang="en-I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F9448-91BC-9DB8-0D0D-366D7E9AC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827010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6690F-F3CF-9F1D-FB41-2B5D594F3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Access and Knowledge Mapping</a:t>
            </a:r>
            <a:endParaRPr lang="en-IN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FE3DDB1-DF8D-82F3-B421-3E3EC3E52D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04931"/>
            <a:ext cx="10065200" cy="5191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Access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Ensures individuals within an organization or society have the resources, systems, and opportunities to retrieve and use knowledge effectively.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Knowledge Mapping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 visual representation of knowledge resources within an organization. It identifies knowledge holders, sources, gaps, and flows to enhance accessibility and collaboration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Foundations of Knowledge Management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 is built on the DIKW hierarchy: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building blocks.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Organized and structured data.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Context-driven insights derived from information.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Wisdom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application of knowledge in practical and ethical ways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539DE-C4F8-E45E-481D-E8F31DB2A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405805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D9539-D583-C552-33A5-BF6FF4173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 and Intellectual Capital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61F05-C20F-A3C0-D290-0ECEB61B8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219" y="1304516"/>
            <a:ext cx="10515600" cy="474232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Intellectual Capital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intangible assets of an organization, such as human expertise, relational networks, and structural knowledge.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 is crucial for leveraging intellectual capital, transforming it into competitive advantage through innovation and learning.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Advantages of KM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decision-making.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Enhanced innovation and creativity.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Efficient resource utilization.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customer service.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organizational learning and adaptability.</a:t>
            </a:r>
          </a:p>
          <a:p>
            <a:endParaRPr lang="en-IN" sz="1800" dirty="0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7FDA2D4C-FBA4-D96D-65E3-28DEB5F78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4137011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87DE2-FDB4-B188-6FBB-727B9FC8E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Challenges for KM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76E1CDD-CA4B-DB59-C196-5551F0F957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1387" y="818461"/>
            <a:ext cx="5878532" cy="6207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Resistance to change and knowledge sharing.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Overcoming organizational silos.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Ensuring technology integration.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Maintaining knowledge quality and relevance.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Safeguarding intellectual property and knowledge security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Ethics in Knowledge Management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Ethics in KM involves: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Respecting intellectual property rights.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Ensuring equitable knowledge sharing.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Maintaining privacy and confidentiality.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Avoiding knowledge misuse or bias.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0F21E-5548-33B1-18B7-5A07819A7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650398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BE82-98CE-E138-A2D0-9462301B5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0888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Management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E2F73-3578-3EAA-53C4-488E03502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212" y="1406014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KM cycle describes how knowledge is created, shared, and applied within an organization. It typically includes: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Creation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Generating new knowledge through innovation or research.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Capture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Documenting and codifying tacit knowledge.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Storage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Archiving knowledge in databases or repositories.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Sharing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Distributing knowledge across the organization.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Application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Using knowledge to enhance processes or solve problems.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effectively implementing KM practices, organizations can foster a culture of continuous learning and innovation.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CFB63A-389F-DA6B-29D8-A3711C67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814735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494</Words>
  <Application>Microsoft Office PowerPoint</Application>
  <PresentationFormat>Widescreen</PresentationFormat>
  <Paragraphs>69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Meaning and Concept of KM</vt:lpstr>
      <vt:lpstr>Knowledge Access and Knowledge Mapping</vt:lpstr>
      <vt:lpstr>KM and Intellectual Capital</vt:lpstr>
      <vt:lpstr>Key Challenges for KM</vt:lpstr>
      <vt:lpstr>Knowledge Management Cycle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Soundarya R</dc:creator>
  <cp:lastModifiedBy>Soundarya R</cp:lastModifiedBy>
  <cp:revision>2</cp:revision>
  <dcterms:created xsi:type="dcterms:W3CDTF">2024-12-06T10:04:41Z</dcterms:created>
  <dcterms:modified xsi:type="dcterms:W3CDTF">2024-12-06T10:37:51Z</dcterms:modified>
</cp:coreProperties>
</file>