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0E5C7-DEF5-5632-BB6B-016A4FF7BA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B53D7-69E1-8DE1-91C5-7A6E28BE3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1B6C3-AA4E-E230-64B2-4F9E9359F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AB8F6-B5E6-0A7E-0B8F-F114175D5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94296-1BBF-BBA5-054E-23675B01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234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97B18-99C0-50BA-A58F-DA97CE363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16C3F7-BE9A-19A6-D4F7-A7E165296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F0C2B-172E-08B7-9B9A-F4A022B48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982AA-D695-93B6-7981-7BBCA77A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D11F3-4615-575C-6021-3C34E503F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851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31D109-7851-6E4F-255C-75EDEA765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A5275-E7DB-D9E8-7886-59FDDF832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85781-C178-D1E3-EB3F-A505D679A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E4B97-6BDC-71C0-41CE-91A1A63A3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24CF5-0E3C-0B16-804E-743A08E8B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054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9126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3375-E9BF-9AE1-C477-87C77D99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F34CD-666F-C616-CC9F-019D4CBC2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409C3-7178-FC01-8283-0CCBA34A6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A221D-F460-0662-5B9F-7EE2018C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0E274-14EE-A516-E939-04F3405DA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097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6CB51-392B-419D-3331-9576DF081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F5C07-A51F-66E8-3955-C6CF9941C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B5491-7C11-6890-AB6A-289EC73F9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60678-EB7D-3D01-3FB2-F68D435B8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F1E60-B653-2708-C710-1CC2C4DF3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565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79577-6F06-BFD2-A3C3-E85E2156F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80DE6-A8B9-B9D6-7B0A-F12E282CF2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59EB14-B6AD-DCBE-0CA4-A20CC03BC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00556-1A76-6A6F-65C3-870E2E5B4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B9443-24F8-D972-84BC-FB6C751F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3C029F-9B0B-6349-6311-7E971657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4781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A8D37-C15A-5609-F27C-580A2669A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B29935-E7D5-4D05-3741-9D3B0E545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F4D070-75AB-5D2F-2A02-20EE18D85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33C8C4-97FF-A263-417C-72946DD412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BA2676-8019-A55F-2C98-E16B1093A9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223B1-CE74-F071-55F8-BF9897D46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B10DB-8CEA-1C27-7AD6-958B97C4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978920-3D09-4F6F-A512-4E6A43AC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064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B81A8-64EB-6FB1-01B9-713121694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40EF8C-D7AB-27F9-0D7C-94AB76193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9F3A6-94CD-827B-AE55-C10CA99C4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B5DF63-5BC5-A963-C6DE-B2C0191B4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184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D3C068-C2FF-B57A-49DB-16C70AEC6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6402B1-A5D5-8220-A6CC-C0670166C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5892D-C330-93F0-4534-0DD84CEF6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19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B6123-68C3-BEA6-AAAC-52C0C2327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267D4-F3BC-37C8-49E3-B39E22D31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656F6-5A3E-7D48-6577-9B67A4C1B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08AC5-CD39-DA9B-6566-5C7460F9C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D0738-8E30-623D-A1DC-6894D799E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A5411-3B41-CA0F-C4B5-7E050D52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57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69071-F6AC-B160-A7B9-AABE87FF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E600B2-93E6-B613-6618-098687F4FA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D36DE4-9696-FDF6-A2DB-A3140CABD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B0BBA-BE37-A1FC-3F91-3D60943B3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AA45F-44FC-5681-ABF0-F6E2B258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C0C586-61D6-C875-8F2B-D59DFAE6C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912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BA5FD4-4D8B-E794-1C98-5B780760E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E469F-939B-E955-5E75-453EA0AE7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7E3BD-9C46-BAA1-E1CA-836727687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FC40B-7138-482E-A9CA-F76C689466CB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D48B5-C2E0-E499-4E2F-8FE9675F0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60583-6669-F8CB-D03B-368A956FD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718D0-8335-4B95-8203-5ADED4D7FA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5005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9593867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Interpersonal Relations and Soft Skills Development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22HRM1CC6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Unit-VI 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Interpersonal Relationship</a:t>
            </a: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302AB9-FD8E-DBC6-D0D1-54C8755872B8}"/>
              </a:ext>
            </a:extLst>
          </p:cNvPr>
          <p:cNvSpPr txBox="1"/>
          <p:nvPr/>
        </p:nvSpPr>
        <p:spPr>
          <a:xfrm>
            <a:off x="216310" y="1317523"/>
            <a:ext cx="1190686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an Interpersonal Relationship?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Interpersonal relationships are the connections and associations we have with other people, which can vary in terms of emotional closeness, duration, and purpose.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Importance: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Enhance emotional well-being and personal growth.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Contribute to social support systems.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Influence professional success and career growth.</a:t>
            </a:r>
          </a:p>
        </p:txBody>
      </p:sp>
    </p:spTree>
    <p:extLst>
      <p:ext uri="{BB962C8B-B14F-4D97-AF65-F5344CB8AC3E}">
        <p14:creationId xmlns:p14="http://schemas.microsoft.com/office/powerpoint/2010/main" val="338361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932442-E455-7038-FDF8-B063D76528A8}"/>
              </a:ext>
            </a:extLst>
          </p:cNvPr>
          <p:cNvSpPr txBox="1"/>
          <p:nvPr/>
        </p:nvSpPr>
        <p:spPr>
          <a:xfrm>
            <a:off x="0" y="294969"/>
            <a:ext cx="898668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600" dirty="0"/>
              <a:t>Types of Interpersonal Relationships</a:t>
            </a:r>
          </a:p>
          <a:p>
            <a:endParaRPr lang="en-IN" sz="3600" dirty="0"/>
          </a:p>
          <a:p>
            <a:r>
              <a:rPr lang="en-IN" sz="2400" dirty="0"/>
              <a:t>Familial Relationships</a:t>
            </a:r>
          </a:p>
          <a:p>
            <a:r>
              <a:rPr lang="en-IN" sz="2400" dirty="0"/>
              <a:t>Familial Relationships</a:t>
            </a:r>
          </a:p>
          <a:p>
            <a:r>
              <a:rPr lang="en-IN" sz="2400" dirty="0"/>
              <a:t>Romantic Relationships</a:t>
            </a:r>
          </a:p>
          <a:p>
            <a:r>
              <a:rPr lang="en-IN" sz="2400" dirty="0"/>
              <a:t>Professional Relationships</a:t>
            </a:r>
          </a:p>
          <a:p>
            <a:r>
              <a:rPr lang="en-IN" sz="2400" dirty="0"/>
              <a:t>Acquaintances</a:t>
            </a:r>
          </a:p>
          <a:p>
            <a:r>
              <a:rPr lang="en-IN" sz="2400" dirty="0"/>
              <a:t>Teacher-Student Relationships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991589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F53E52-8564-0C43-F6AD-94EBAEA922B6}"/>
              </a:ext>
            </a:extLst>
          </p:cNvPr>
          <p:cNvSpPr txBox="1"/>
          <p:nvPr/>
        </p:nvSpPr>
        <p:spPr>
          <a:xfrm>
            <a:off x="176980" y="865239"/>
            <a:ext cx="1176921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Characteristics of Healthy Interpersonal Relationships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Communication: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Open, honest, and respectful communication is crucial in all relationships.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Trust: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Trust forms the foundation of all interpersonal connections.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Respect: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Mutual respect for boundaries, opinions, and differences.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Empathy: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Understanding and sharing the feelings of others strengthens bonds.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Support: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Offering emotional, practical, and moral support strengthens relationships.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28850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E26263-E574-CF55-1272-FFE1897A9CC9}"/>
              </a:ext>
            </a:extLst>
          </p:cNvPr>
          <p:cNvSpPr txBox="1"/>
          <p:nvPr/>
        </p:nvSpPr>
        <p:spPr>
          <a:xfrm>
            <a:off x="-1" y="639097"/>
            <a:ext cx="1192652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Importance of Workplace Relationships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Enhances Team Collaboration: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Strong interpersonal relationships improve teamwork and collective productivity.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Improves Communication: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Effective communication between colleagues promotes clarity and reduces misunderstandings.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Boosts Job Satisfaction: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Positive workplace relationships can increase employee morale and job satisfaction.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Facilitates Career Growth: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Networking and mentoring relationships help in career advancement and skill development.</a:t>
            </a:r>
          </a:p>
        </p:txBody>
      </p:sp>
    </p:spTree>
    <p:extLst>
      <p:ext uri="{BB962C8B-B14F-4D97-AF65-F5344CB8AC3E}">
        <p14:creationId xmlns:p14="http://schemas.microsoft.com/office/powerpoint/2010/main" val="307601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6D17F6-56F2-AA67-4F42-83E17FB9F5CC}"/>
              </a:ext>
            </a:extLst>
          </p:cNvPr>
          <p:cNvSpPr txBox="1"/>
          <p:nvPr/>
        </p:nvSpPr>
        <p:spPr>
          <a:xfrm>
            <a:off x="127819" y="540775"/>
            <a:ext cx="1153323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Takeaways: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Interpersonal relationships are essential for personal and professional success.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Different types of relationships form in various contexts, and they each require different approaches.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 the workplace, healthy interpersonal relationships lead to better teamwork, communication, and job satisfaction.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Final Thoughts: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Investing in building positive relationships, whether personal or professional, contributes significantly to overall well-being and success.</a:t>
            </a:r>
          </a:p>
        </p:txBody>
      </p:sp>
    </p:spTree>
    <p:extLst>
      <p:ext uri="{BB962C8B-B14F-4D97-AF65-F5344CB8AC3E}">
        <p14:creationId xmlns:p14="http://schemas.microsoft.com/office/powerpoint/2010/main" val="428455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323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2024-12-07T07:24:55Z</dcterms:created>
  <dcterms:modified xsi:type="dcterms:W3CDTF">2024-12-07T07:36:10Z</dcterms:modified>
</cp:coreProperties>
</file>