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700A-7726-50AB-3D93-79FE1FEA6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7A18A-EC77-1CB0-6874-4A5099C7D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8AEB9-0EBE-E599-A6F7-DF1D2F788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4270A-CBBD-B9E1-A944-C7A87837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046ED-DF4A-71A5-88EB-39ABEB46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001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75B51-7BDD-6D58-D5F8-D6FA31880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CF7FFE-10DD-B5CA-EE02-C07449DA3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8D09-CEA8-9EA0-4B1B-CD2AFB72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B71B0-6DEB-CA90-D810-80A827EF3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FE5F0-BF26-B425-D66C-9B37F228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874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F20308-D7C7-29E7-25FD-2097F09AFD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520C69-EFA8-C9BF-C772-57258A549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5534B-D63D-2F60-F6FB-6C0004B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52C8C-F7FE-1F6C-CF1F-C00134B75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2773B-0112-064B-7BC4-729292596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0086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298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32AAC-53AF-39F3-5473-2F075380A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997B-58CB-9E94-F117-A7A434F8D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BA54D-98A1-1C8D-B09A-D8E1CE4A2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FC4AA-61FC-1DB7-CF0E-8F16C588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F3D6D-2193-8519-7179-FFB30B1B5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79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420DC-4745-4284-221B-3CE40AB19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046D78-4503-70FA-D662-1C2C52FF0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B924E-A12D-6E4B-1D6B-B1DF6479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96B28-9EF5-18E8-324E-5D6BE688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79F59-70F6-E51E-BD90-2A977272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028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CF0F8-18CC-EE4B-0DAA-A73AECD07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D782F-9203-8E69-7202-4A8F75E90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C7118-38C5-91E2-75C4-578FE654B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F9247-37D4-A217-6FCC-7882B5E36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0A763-9BC3-DCC4-4C14-1CD873A21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468CA-6B91-A5BB-C2C1-4BD47F133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963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3EF99-308E-5E51-2B2E-7FEB77AF3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8DF60-83BC-44DC-90EA-0860D3E8D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52FCF-6F05-00F0-F0B3-8ED9899D1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35ED46-DAD3-3601-70B5-10874EB42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D24E1-238E-7F2F-C93B-63F1DA96E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52E77-6189-C777-6CA3-534F955B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737BD1-7DBC-D475-0D76-955CD1A75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505E98-EE3C-6A51-6E5C-E748DB54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665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848FC-47F0-041A-3957-6D7EE6C66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D2583F-6F06-3C74-4979-3852EC9E1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3987F-02C9-36E2-6FC0-2129B844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DF5D9-474C-2311-EAE6-E3BEA959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202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6C2944-A27A-F013-5195-9E3994960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6FBBB8-9036-1F8E-403D-ED44AD44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FA108-78A5-F5A0-3366-32D6DDA3B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11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7033-F95D-4781-1BC4-79B1BE421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814B1-2A58-526D-F28B-73BB70EE0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D584F8-A56D-6877-4F62-C8A3E3206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C4C06-4921-0460-947E-1451425D5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923F5-D250-3FC8-0618-782F0AE0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C7AC7-6303-A978-097B-BEF34C25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726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D4F2F-3548-444C-14D3-7658CF351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D3A355-11EB-8D3C-F440-60314EFE7F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8B93B-AFDA-0C67-63B6-B6C58DAE0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385BF-0FAF-F024-33FE-E2A5C0CB8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F2C47-AB32-9B49-C349-E8AAE51B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AA745-C682-162F-07BB-549D87D9B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124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129D85-7D43-FF6F-602C-77FC5755C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B9DF0-6ED0-3D4A-5A1A-5E098FD86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2E733-EF60-92AC-5DDB-4D8513049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19C1-6A32-4793-9683-5D98596482E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47B18-8088-A489-11EB-F595D4EE48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C151C-7566-8966-B85E-6EF6C23A93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8DAA5-3802-4B54-A3A5-A3EC83D15DF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95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9761016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Unit-V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Team Work </a:t>
            </a:r>
          </a:p>
          <a:p>
            <a:pPr algn="ctr"/>
            <a:endParaRPr lang="en-US" sz="2333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4C5C08-F358-2940-3172-46FB64C57F5F}"/>
              </a:ext>
            </a:extLst>
          </p:cNvPr>
          <p:cNvSpPr txBox="1"/>
          <p:nvPr/>
        </p:nvSpPr>
        <p:spPr>
          <a:xfrm>
            <a:off x="294968" y="599768"/>
            <a:ext cx="117593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a Group Discussion?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</a:p>
          <a:p>
            <a:br>
              <a:rPr lang="en-US" sz="2400" dirty="0"/>
            </a:br>
            <a:r>
              <a:rPr lang="en-US" sz="2400" dirty="0"/>
              <a:t>A group discussion is a conversation between several participants, often used in academic and professional settings to discuss a particular topic, share opinions, and brainstorm ideas.</a:t>
            </a:r>
          </a:p>
          <a:p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of Group Discussions: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Fosters collaborative thinking and idea generation.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Provides insight into various perspectives.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Demonstrates communication, listening, and critical thinking skills.</a:t>
            </a:r>
          </a:p>
        </p:txBody>
      </p:sp>
    </p:spTree>
    <p:extLst>
      <p:ext uri="{BB962C8B-B14F-4D97-AF65-F5344CB8AC3E}">
        <p14:creationId xmlns:p14="http://schemas.microsoft.com/office/powerpoint/2010/main" val="112956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C6D2E9-88CD-17A3-A10E-B7912E4A6DE3}"/>
              </a:ext>
            </a:extLst>
          </p:cNvPr>
          <p:cNvSpPr txBox="1"/>
          <p:nvPr/>
        </p:nvSpPr>
        <p:spPr>
          <a:xfrm>
            <a:off x="117986" y="1641986"/>
            <a:ext cx="1175938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Effective Participation in Group Discussions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Listen Actively: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Pay attention to others’ views without interrupting.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Express Your Ideas Clearly: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Speak concisely, stay on topic, and articulate your points effectively.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Engage with Others: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Build on others’ points and ask thoughtful questions.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Stay Calm and Respectful: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Respect differing opinions and remain calm even during disagreements.</a:t>
            </a:r>
          </a:p>
        </p:txBody>
      </p:sp>
    </p:spTree>
    <p:extLst>
      <p:ext uri="{BB962C8B-B14F-4D97-AF65-F5344CB8AC3E}">
        <p14:creationId xmlns:p14="http://schemas.microsoft.com/office/powerpoint/2010/main" val="90959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3388CD-26E7-BFE9-00E1-3E6E4A0CFE4F}"/>
              </a:ext>
            </a:extLst>
          </p:cNvPr>
          <p:cNvSpPr txBox="1"/>
          <p:nvPr/>
        </p:nvSpPr>
        <p:spPr>
          <a:xfrm>
            <a:off x="88490" y="1651818"/>
            <a:ext cx="111104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Tips for Group Discussion Success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Prepare in Advance: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Research the topic and gather relevant facts, figures, or examples.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Focus on Quality, Not Quantity: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It’s better to contribute a well-thought-out point than to speak frequently without value.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Maintain Positive Body Language: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Make eye contact, sit up straight, and nod to show understanding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56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8E31A2-024C-62AF-AEA0-02FC5346006B}"/>
              </a:ext>
            </a:extLst>
          </p:cNvPr>
          <p:cNvSpPr txBox="1"/>
          <p:nvPr/>
        </p:nvSpPr>
        <p:spPr>
          <a:xfrm>
            <a:off x="0" y="1779639"/>
            <a:ext cx="1194619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Conflict Management?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Conflict management is the process of resolving a dispute or disagreement effectively and constructively within a team or organization.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Types of Conflict: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Task Conflict:</a:t>
            </a:r>
            <a:r>
              <a:rPr lang="en-US" sz="2400" dirty="0"/>
              <a:t> Disagreements about the content or outcome of the work.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Relationship Conflict:</a:t>
            </a:r>
            <a:r>
              <a:rPr lang="en-US" sz="2400" dirty="0"/>
              <a:t> Personal issues or differences that affect interpersonal relationships.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Process Conflict:</a:t>
            </a:r>
            <a:r>
              <a:rPr lang="en-US" sz="2400" dirty="0"/>
              <a:t> Disagreements on how to approach a task or project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7176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D5FFA4-565C-9963-7F45-CCD9DACCB6F0}"/>
              </a:ext>
            </a:extLst>
          </p:cNvPr>
          <p:cNvSpPr txBox="1"/>
          <p:nvPr/>
        </p:nvSpPr>
        <p:spPr>
          <a:xfrm>
            <a:off x="137652" y="1553496"/>
            <a:ext cx="1192652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are Leadership Skills?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Leadership skills refer to the abilities and qualities that enable a person to guide, motivate, and influence a group towards achieving common goals.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of Leadership: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Drives team productivity, morale, and success.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Helps in setting direction and guiding teams through challenges.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Ensures that tasks are completed efficiently and effectively.</a:t>
            </a:r>
          </a:p>
        </p:txBody>
      </p:sp>
    </p:spTree>
    <p:extLst>
      <p:ext uri="{BB962C8B-B14F-4D97-AF65-F5344CB8AC3E}">
        <p14:creationId xmlns:p14="http://schemas.microsoft.com/office/powerpoint/2010/main" val="78524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E8A484-C9B5-1B61-1F07-D073E2D536D9}"/>
              </a:ext>
            </a:extLst>
          </p:cNvPr>
          <p:cNvSpPr txBox="1"/>
          <p:nvPr/>
        </p:nvSpPr>
        <p:spPr>
          <a:xfrm>
            <a:off x="757083" y="816077"/>
            <a:ext cx="1131692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Collaboration?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Collaboration is the process of working together with others to achieve a common goal, often involving the sharing of ideas, resources, and responsibilities.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Benefits of Collaboration: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Pooling of diverse skills, knowledge, and perspectives.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Increased creativity and problem-solving abilities.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Improved efficiency through task-sharing.</a:t>
            </a:r>
          </a:p>
        </p:txBody>
      </p:sp>
    </p:spTree>
    <p:extLst>
      <p:ext uri="{BB962C8B-B14F-4D97-AF65-F5344CB8AC3E}">
        <p14:creationId xmlns:p14="http://schemas.microsoft.com/office/powerpoint/2010/main" val="258901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C01B0B-DB3F-5142-E34A-EA5298616CB2}"/>
              </a:ext>
            </a:extLst>
          </p:cNvPr>
          <p:cNvSpPr txBox="1"/>
          <p:nvPr/>
        </p:nvSpPr>
        <p:spPr>
          <a:xfrm>
            <a:off x="294968" y="1789470"/>
            <a:ext cx="1140541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Problem-Solving?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Problem-solving is the process of identifying solutions to complex or difficult issues.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in Teamwork: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Teams often face challenges and must work together to develop effective solutions.</a:t>
            </a:r>
          </a:p>
        </p:txBody>
      </p:sp>
    </p:spTree>
    <p:extLst>
      <p:ext uri="{BB962C8B-B14F-4D97-AF65-F5344CB8AC3E}">
        <p14:creationId xmlns:p14="http://schemas.microsoft.com/office/powerpoint/2010/main" val="75777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8957BD-972C-767D-9CF4-CE5C7B8F22B2}"/>
              </a:ext>
            </a:extLst>
          </p:cNvPr>
          <p:cNvSpPr txBox="1"/>
          <p:nvPr/>
        </p:nvSpPr>
        <p:spPr>
          <a:xfrm>
            <a:off x="98323" y="1533831"/>
            <a:ext cx="1209367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Teamwork requires effective communication, collaboration, and problem-solving.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can be resolved through active listening and compromise.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Leadership involves motivating, guiding, and inspiring teams.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Good decision-making and problem-solving skills are critical for team success.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Final Advice: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Strengthen your teamwork and leadership abilities to thrive in any collaborative setting</a:t>
            </a:r>
          </a:p>
        </p:txBody>
      </p:sp>
    </p:spTree>
    <p:extLst>
      <p:ext uri="{BB962C8B-B14F-4D97-AF65-F5344CB8AC3E}">
        <p14:creationId xmlns:p14="http://schemas.microsoft.com/office/powerpoint/2010/main" val="4272962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536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2024-12-07T07:12:14Z</dcterms:created>
  <dcterms:modified xsi:type="dcterms:W3CDTF">2024-12-07T07:21:10Z</dcterms:modified>
</cp:coreProperties>
</file>