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D38815-A499-912A-9877-DA4CF2736B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B058D6-6C3C-9665-9098-C8524DA8C5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E651FF-127A-A112-5054-96815ADF9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D253B-330D-459F-A74E-1314264B8CE4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C34CBF-2D40-59A7-4121-B96AFE4F3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8A10B5-E898-F455-0DF9-0520D69B3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0689A-DB5F-4854-BDC8-01817C693C2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90290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E9941-5346-0E29-82B9-B4E1411B5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38874C-481D-22CC-B3D9-A6A996962B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C0FF0E-0559-2891-154A-B380C6FF1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D253B-330D-459F-A74E-1314264B8CE4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DAA86C-F52E-493F-3307-95AA54ADC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3EACCF-F4F8-B29C-0C8A-B1769159B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0689A-DB5F-4854-BDC8-01817C693C2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22440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AC781A-C909-A4AF-7F1C-768D6571B6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D1FC68-3ED3-F408-CDF2-014E2ADCA1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066CE6-F08F-3D25-413A-B6DD54CC9C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D253B-330D-459F-A74E-1314264B8CE4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AFDDB2-F976-2D37-FF47-A17488F96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E32E08-36B5-EECA-2EC9-8C8B874EB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0689A-DB5F-4854-BDC8-01817C693C2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25125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93233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9D1B82-34C7-25DC-57A9-69442AF32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AB866A-B178-2C58-EA8A-F84A8EC2E5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82E8F4-F858-B09D-FCE3-A2E6B86DD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D253B-330D-459F-A74E-1314264B8CE4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FB674-ADB8-E960-AB14-E979C7FD5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970065-B776-DA04-E7AD-DCF83B626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0689A-DB5F-4854-BDC8-01817C693C2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97685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43C8C-F6AD-553B-42D8-0C5233AF39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E5F741-EF30-2E80-2AC7-636F5FE289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C760BE-8766-2F99-6375-51C312359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D253B-330D-459F-A74E-1314264B8CE4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BF71D8-EA9B-0E95-3E82-D04E98BE2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28991E-B81B-172F-C6BB-C6299C4B0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0689A-DB5F-4854-BDC8-01817C693C2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14296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76D30-3D3D-0197-514E-182BE5BF4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CFD865-1183-B951-82B4-4C72D48FC1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869CC0-AE2E-8B0C-9ED0-1BCF532413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2DBF62-DDA0-0F1D-AF85-31242560B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D253B-330D-459F-A74E-1314264B8CE4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078991-A824-D14C-1748-13D3B0192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01453D-AAC3-EF3B-0047-6FB68ACE4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0689A-DB5F-4854-BDC8-01817C693C2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76928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8C93B-1180-A5B2-F865-05BFE865D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F345FD-85F1-DF21-579E-8DFF8CA5FB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B33CDA-60DF-6B79-5321-EC3168ED5B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98CB7C-6FEC-1C40-0376-4A5EBC0339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0E6A3D-3728-2618-B64B-A45E8422DC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90C2DD-EC51-037D-96D4-F8CC0E111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D253B-330D-459F-A74E-1314264B8CE4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D7F9D7-4328-3519-A8D6-35FCCDBAF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272F56-B929-1606-1D94-E4567A4F0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0689A-DB5F-4854-BDC8-01817C693C2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97786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EB6F7-AD96-6CB3-96FC-83F5B57E2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4A2FD6-FA59-257C-AEFF-3E7412B69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D253B-330D-459F-A74E-1314264B8CE4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6B4FAA-85C1-8394-A3D8-DB82D92B0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4E495E-6E9E-652A-8C36-7C5AC03BD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0689A-DB5F-4854-BDC8-01817C693C2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37666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0195F5-6BCA-2280-6DB5-9C7AE5908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D253B-330D-459F-A74E-1314264B8CE4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929CA4-A063-1731-CC89-8361F06CD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4B5A68-7FED-B328-6610-C5F8AD5BD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0689A-DB5F-4854-BDC8-01817C693C2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33446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12CAB-E2C8-80DD-A564-EEAD4602A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FF3F4A-4865-2A34-773C-A80C7EFAFE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C07442-E13C-8753-8E93-918174B734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605A66-7AD5-9FC6-1276-1B5A4AA2B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D253B-330D-459F-A74E-1314264B8CE4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07E085-C00A-2160-2BA0-ED8D6EED7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D9C97B-6124-123E-57A1-3FD4F3942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0689A-DB5F-4854-BDC8-01817C693C2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8012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BF5D5-6D30-ABF8-F33A-F0A744913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E480C24-C1DC-7081-CD7C-680BC89EA0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5CF1C4-6B7B-AD82-5D35-FD2A139D0E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9ECB68-CC43-18BF-F981-139E2B2659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D253B-330D-459F-A74E-1314264B8CE4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F64E55-7405-33AF-4DF4-E96EC08C4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DDB7D0-E18D-BCC2-974B-987B949E5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0689A-DB5F-4854-BDC8-01817C693C2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23411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9EB5CAA-C3F1-E153-995C-47A909BA9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0887B4-AD74-0A36-6556-74B7918D73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BFB702-0B16-9EC2-C1FA-E135B22A41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D253B-330D-459F-A74E-1314264B8CE4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ABF07D-BA7E-CC37-4819-2F1F7CF35C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D3B726-627A-A5B0-B057-75C9C411F8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20689A-DB5F-4854-BDC8-01817C693C2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92949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509" y="343331"/>
            <a:ext cx="1928813" cy="1651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7999" y="343331"/>
            <a:ext cx="845949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solidFill>
                  <a:srgbClr val="FF0000"/>
                </a:solidFill>
                <a:latin typeface="Arial Black" pitchFamily="34" charset="0"/>
                <a:ea typeface="DFKai-SB" pitchFamily="65" charset="-120"/>
                <a:cs typeface="Times New Roman" pitchFamily="18" charset="0"/>
              </a:rPr>
              <a:t>DEPARTMENT OF LIFELONG LEARNING</a:t>
            </a:r>
            <a:r>
              <a:rPr lang="en-US" sz="3000" dirty="0">
                <a:latin typeface="Arial Black" pitchFamily="34" charset="0"/>
                <a:ea typeface="DFKai-SB" pitchFamily="65" charset="-120"/>
                <a:cs typeface="Times New Roman" pitchFamily="18" charset="0"/>
              </a:rPr>
              <a:t> </a:t>
            </a:r>
          </a:p>
          <a:p>
            <a:pPr algn="ctr"/>
            <a:r>
              <a:rPr lang="en-US" sz="3000" b="1" dirty="0">
                <a:solidFill>
                  <a:srgbClr val="7030A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BHARATHIDASAN UNIVERSITY </a:t>
            </a:r>
          </a:p>
          <a:p>
            <a:pPr algn="ctr"/>
            <a:r>
              <a:rPr lang="en-US" sz="3000" b="1" dirty="0" err="1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Tiruchirappalli</a:t>
            </a:r>
            <a:r>
              <a:rPr lang="en-US" sz="3000" b="1" dirty="0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- 620024, </a:t>
            </a:r>
          </a:p>
          <a:p>
            <a:pPr algn="ctr"/>
            <a:r>
              <a:rPr lang="en-US" sz="3000" b="1" dirty="0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Tamil Nadu, India </a:t>
            </a:r>
            <a:endParaRPr lang="en-US" sz="3000" dirty="0">
              <a:solidFill>
                <a:srgbClr val="00B050"/>
              </a:solidFill>
              <a:latin typeface="Aharoni" pitchFamily="2" charset="-79"/>
              <a:ea typeface="DFKai-SB" pitchFamily="65" charset="-120"/>
              <a:cs typeface="Aharoni" pitchFamily="2" charset="-79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92271" y="2518494"/>
            <a:ext cx="7774983" cy="4513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333" b="1" dirty="0">
                <a:solidFill>
                  <a:srgbClr val="7030A0"/>
                </a:solidFill>
              </a:rPr>
              <a:t> </a:t>
            </a:r>
            <a:r>
              <a:rPr lang="en-US" sz="2333" b="1" dirty="0" err="1">
                <a:solidFill>
                  <a:srgbClr val="7030A0"/>
                </a:solidFill>
              </a:rPr>
              <a:t>Programme</a:t>
            </a:r>
            <a:r>
              <a:rPr lang="en-US" sz="2333" b="1" dirty="0">
                <a:solidFill>
                  <a:srgbClr val="7030A0"/>
                </a:solidFill>
              </a:rPr>
              <a:t>: M.A.,HUMAN  RESOURCE MANAGEMENT</a:t>
            </a:r>
          </a:p>
        </p:txBody>
      </p:sp>
      <p:sp>
        <p:nvSpPr>
          <p:cNvPr id="6" name="Rectangle 5"/>
          <p:cNvSpPr/>
          <p:nvPr/>
        </p:nvSpPr>
        <p:spPr>
          <a:xfrm>
            <a:off x="2234339" y="3044916"/>
            <a:ext cx="6418881" cy="9385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33" b="1" dirty="0">
                <a:solidFill>
                  <a:srgbClr val="FF0000"/>
                </a:solidFill>
                <a:latin typeface="Arial Black" pitchFamily="34" charset="0"/>
                <a:cs typeface="Aharoni" pitchFamily="2" charset="-79"/>
              </a:rPr>
              <a:t>Course Title : Interpersonal Relations and Soft Skills Development </a:t>
            </a:r>
          </a:p>
          <a:p>
            <a:r>
              <a:rPr lang="en-US" sz="1833" b="1" dirty="0">
                <a:solidFill>
                  <a:srgbClr val="FF0000"/>
                </a:solidFill>
                <a:latin typeface="Arial Black" pitchFamily="34" charset="0"/>
                <a:cs typeface="Aharoni" pitchFamily="2" charset="-79"/>
              </a:rPr>
              <a:t>Course Code : 22HRM1CC6</a:t>
            </a:r>
            <a:endParaRPr lang="en-US" sz="1833" dirty="0">
              <a:solidFill>
                <a:srgbClr val="FF0000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112589" y="3952067"/>
            <a:ext cx="6096000" cy="8103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333" b="1" dirty="0">
                <a:solidFill>
                  <a:srgbClr val="7030A0"/>
                </a:solidFill>
                <a:latin typeface="Arial Black" pitchFamily="34" charset="0"/>
              </a:rPr>
              <a:t> Unit-IV</a:t>
            </a:r>
          </a:p>
          <a:p>
            <a:pPr algn="ctr"/>
            <a:r>
              <a:rPr lang="en-US" sz="2333" b="1" dirty="0">
                <a:solidFill>
                  <a:srgbClr val="7030A0"/>
                </a:solidFill>
                <a:latin typeface="Arial Black" pitchFamily="34" charset="0"/>
              </a:rPr>
              <a:t>Soft Skills</a:t>
            </a:r>
          </a:p>
        </p:txBody>
      </p:sp>
      <p:sp>
        <p:nvSpPr>
          <p:cNvPr id="9" name="Rectangle 8"/>
          <p:cNvSpPr/>
          <p:nvPr/>
        </p:nvSpPr>
        <p:spPr>
          <a:xfrm>
            <a:off x="3280474" y="4920712"/>
            <a:ext cx="6096000" cy="116935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333" b="1" dirty="0">
                <a:solidFill>
                  <a:srgbClr val="FF0000"/>
                </a:solidFill>
              </a:rPr>
              <a:t>Dr. T. KUMUTHAVALLI</a:t>
            </a:r>
          </a:p>
          <a:p>
            <a:pPr algn="ctr"/>
            <a:r>
              <a:rPr lang="en-US" sz="2333" b="1" dirty="0">
                <a:solidFill>
                  <a:schemeClr val="accent6"/>
                </a:solidFill>
              </a:rPr>
              <a:t>Associate Professor </a:t>
            </a:r>
          </a:p>
          <a:p>
            <a:pPr algn="ctr"/>
            <a:r>
              <a:rPr lang="en-US" sz="2333" b="1" dirty="0">
                <a:solidFill>
                  <a:schemeClr val="accent6"/>
                </a:solidFill>
              </a:rPr>
              <a:t>Department of Lifelong Learning</a:t>
            </a:r>
            <a:endParaRPr lang="en-US" sz="2333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80A70E3-8BF7-AEAE-0CC7-6C7F03241D01}"/>
              </a:ext>
            </a:extLst>
          </p:cNvPr>
          <p:cNvSpPr txBox="1"/>
          <p:nvPr/>
        </p:nvSpPr>
        <p:spPr>
          <a:xfrm>
            <a:off x="1" y="1474839"/>
            <a:ext cx="1219200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What is Public Speaking?</a:t>
            </a:r>
          </a:p>
          <a:p>
            <a:endParaRPr lang="en-US" sz="3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Definition:</a:t>
            </a:r>
            <a:br>
              <a:rPr lang="en-US" sz="2400" dirty="0"/>
            </a:br>
            <a:r>
              <a:rPr lang="en-US" sz="2400" dirty="0"/>
              <a:t>Public speaking involves delivering information or ideas to an audience in a structured, deliberate manner with the intent to inform, influence, or entertain.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Importance: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Enhances communication and persuasion skills.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Builds confidence and credibility.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Essential for leadership, teaching, and motivating other</a:t>
            </a:r>
          </a:p>
        </p:txBody>
      </p:sp>
    </p:spTree>
    <p:extLst>
      <p:ext uri="{BB962C8B-B14F-4D97-AF65-F5344CB8AC3E}">
        <p14:creationId xmlns:p14="http://schemas.microsoft.com/office/powerpoint/2010/main" val="3276501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21F4415-B655-545A-579E-45A0B28E5DBD}"/>
              </a:ext>
            </a:extLst>
          </p:cNvPr>
          <p:cNvSpPr txBox="1"/>
          <p:nvPr/>
        </p:nvSpPr>
        <p:spPr>
          <a:xfrm>
            <a:off x="98324" y="1219200"/>
            <a:ext cx="11956024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Key Elements of Effective Public Speaking</a:t>
            </a:r>
          </a:p>
          <a:p>
            <a:endParaRPr lang="en-US" sz="3600" b="1" dirty="0"/>
          </a:p>
          <a:p>
            <a:pPr>
              <a:buFont typeface="+mj-lt"/>
              <a:buAutoNum type="arabicPeriod"/>
            </a:pPr>
            <a:r>
              <a:rPr lang="en-US" sz="2400" b="1" dirty="0"/>
              <a:t>Preparation:</a:t>
            </a:r>
            <a:endParaRPr lang="en-US" sz="2400" dirty="0"/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Understand your topic well and research thoroughly.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Plan your speech to have a clear beginning, middle, and end.</a:t>
            </a:r>
          </a:p>
          <a:p>
            <a:pPr>
              <a:buFont typeface="+mj-lt"/>
              <a:buAutoNum type="arabicPeriod"/>
            </a:pPr>
            <a:r>
              <a:rPr lang="en-US" sz="2400" b="1" dirty="0"/>
              <a:t>Clarity and Brevity:</a:t>
            </a:r>
            <a:endParaRPr lang="en-US" sz="2400" dirty="0"/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Speak clearly and keep your message concise.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Avoid jargon and complex language; use simple, direct words.</a:t>
            </a:r>
          </a:p>
          <a:p>
            <a:pPr>
              <a:buFont typeface="+mj-lt"/>
              <a:buAutoNum type="arabicPeriod"/>
            </a:pPr>
            <a:r>
              <a:rPr lang="en-US" sz="2400" b="1" dirty="0"/>
              <a:t>Engaging the Audience:</a:t>
            </a:r>
            <a:endParaRPr lang="en-US" sz="2400" dirty="0"/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Maintain eye contact to build a connection.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Use stories, examples, or humor to keep the audience interested.</a:t>
            </a:r>
          </a:p>
        </p:txBody>
      </p:sp>
    </p:spTree>
    <p:extLst>
      <p:ext uri="{BB962C8B-B14F-4D97-AF65-F5344CB8AC3E}">
        <p14:creationId xmlns:p14="http://schemas.microsoft.com/office/powerpoint/2010/main" val="356162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3878137-A364-411D-3AFB-AFEF4F489329}"/>
              </a:ext>
            </a:extLst>
          </p:cNvPr>
          <p:cNvSpPr txBox="1"/>
          <p:nvPr/>
        </p:nvSpPr>
        <p:spPr>
          <a:xfrm>
            <a:off x="88491" y="1553497"/>
            <a:ext cx="1210351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Overcoming Public Speaking Anxiety</a:t>
            </a:r>
          </a:p>
          <a:p>
            <a:endParaRPr lang="en-US" sz="3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Common Challenges: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Nervousness, fear of judgment, and stage fright.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Strategies for Overcoming Anxiety: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Preparation:</a:t>
            </a:r>
            <a:r>
              <a:rPr lang="en-US" sz="2400" dirty="0"/>
              <a:t> The more prepared you are, the more confident you’ll feel.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Practice:</a:t>
            </a:r>
            <a:r>
              <a:rPr lang="en-US" sz="2400" dirty="0"/>
              <a:t> Rehearse in front of a mirror or with a small audience.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Breathing Exercises:</a:t>
            </a:r>
            <a:r>
              <a:rPr lang="en-US" sz="2400" dirty="0"/>
              <a:t> Calm your nerves with deep breathing.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Visualization:</a:t>
            </a:r>
            <a:r>
              <a:rPr lang="en-US" sz="2400" dirty="0"/>
              <a:t> Imagine a successful presentation to reduce fear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009300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8552E78-DA31-B55E-51E5-13518822910C}"/>
              </a:ext>
            </a:extLst>
          </p:cNvPr>
          <p:cNvSpPr txBox="1"/>
          <p:nvPr/>
        </p:nvSpPr>
        <p:spPr>
          <a:xfrm>
            <a:off x="324465" y="1248697"/>
            <a:ext cx="11080953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Key Elements of an Effective Presentation</a:t>
            </a:r>
          </a:p>
          <a:p>
            <a:endParaRPr lang="en-US" sz="3600" b="1" dirty="0"/>
          </a:p>
          <a:p>
            <a:pPr>
              <a:buFont typeface="+mj-lt"/>
              <a:buAutoNum type="arabicPeriod"/>
            </a:pPr>
            <a:r>
              <a:rPr lang="en-US" sz="2400" b="1" dirty="0"/>
              <a:t>Structure and Organization:</a:t>
            </a:r>
            <a:endParaRPr lang="en-US" sz="2400" dirty="0"/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Introduction: Grab attention and state the purpose.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Body: Present main points with supporting evidence.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Conclusion: Summarize key points and provide a call to action.</a:t>
            </a:r>
          </a:p>
          <a:p>
            <a:pPr>
              <a:buFont typeface="+mj-lt"/>
              <a:buAutoNum type="arabicPeriod"/>
            </a:pPr>
            <a:r>
              <a:rPr lang="en-US" sz="2400" b="1" dirty="0"/>
              <a:t>Visual Aids:</a:t>
            </a:r>
            <a:endParaRPr lang="en-US" sz="2400" dirty="0"/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Use slides, charts, and graphs to reinforce your message.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Ensure visuals are clear, simple, and not overwhelming.</a:t>
            </a:r>
          </a:p>
          <a:p>
            <a:pPr>
              <a:buFont typeface="+mj-lt"/>
              <a:buAutoNum type="arabicPeriod"/>
            </a:pPr>
            <a:r>
              <a:rPr lang="en-US" sz="2400" b="1" dirty="0"/>
              <a:t>Engagement:</a:t>
            </a:r>
            <a:endParaRPr lang="en-US" sz="2400" dirty="0"/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Interact with your audience through questions or discussions.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Use anecdotes or examples that relate to their experiences.</a:t>
            </a:r>
          </a:p>
        </p:txBody>
      </p:sp>
    </p:spTree>
    <p:extLst>
      <p:ext uri="{BB962C8B-B14F-4D97-AF65-F5344CB8AC3E}">
        <p14:creationId xmlns:p14="http://schemas.microsoft.com/office/powerpoint/2010/main" val="5900043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9E485D9-1BF5-93A3-481D-8CBB3CB1B00F}"/>
              </a:ext>
            </a:extLst>
          </p:cNvPr>
          <p:cNvSpPr txBox="1"/>
          <p:nvPr/>
        </p:nvSpPr>
        <p:spPr>
          <a:xfrm>
            <a:off x="88490" y="1396181"/>
            <a:ext cx="12103510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Key Components of a CV</a:t>
            </a:r>
          </a:p>
          <a:p>
            <a:endParaRPr lang="en-US" sz="3600" b="1" dirty="0"/>
          </a:p>
          <a:p>
            <a:pPr>
              <a:buFont typeface="+mj-lt"/>
              <a:buAutoNum type="arabicPeriod"/>
            </a:pPr>
            <a:r>
              <a:rPr lang="en-US" sz="2400" b="1" dirty="0"/>
              <a:t>Personal Information:</a:t>
            </a:r>
            <a:endParaRPr lang="en-US" sz="2400" dirty="0"/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Name, contact details, LinkedIn profile (optional).</a:t>
            </a:r>
          </a:p>
          <a:p>
            <a:pPr>
              <a:buFont typeface="+mj-lt"/>
              <a:buAutoNum type="arabicPeriod"/>
            </a:pPr>
            <a:r>
              <a:rPr lang="en-US" sz="2400" b="1" dirty="0"/>
              <a:t>Objective Statement (Optional):</a:t>
            </a:r>
            <a:endParaRPr lang="en-US" sz="2400" dirty="0"/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A brief statement summarizing your career goals and what you aim to contribute to the organization.</a:t>
            </a:r>
          </a:p>
          <a:p>
            <a:pPr>
              <a:buFont typeface="+mj-lt"/>
              <a:buAutoNum type="arabicPeriod"/>
            </a:pPr>
            <a:r>
              <a:rPr lang="en-US" sz="2400" b="1" dirty="0"/>
              <a:t>Education and Qualifications:</a:t>
            </a:r>
            <a:endParaRPr lang="en-US" sz="2400" dirty="0"/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List your academic background, certifications, and professional training.</a:t>
            </a:r>
          </a:p>
          <a:p>
            <a:pPr>
              <a:buFont typeface="+mj-lt"/>
              <a:buAutoNum type="arabicPeriod"/>
            </a:pPr>
            <a:r>
              <a:rPr lang="en-US" sz="2400" b="1" dirty="0"/>
              <a:t>Work Experience:</a:t>
            </a:r>
            <a:endParaRPr lang="en-US" sz="2400" dirty="0"/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Include previous jobs with relevant duties and achievements.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Focus on accomplishments and quantifiable results.</a:t>
            </a:r>
          </a:p>
        </p:txBody>
      </p:sp>
    </p:spTree>
    <p:extLst>
      <p:ext uri="{BB962C8B-B14F-4D97-AF65-F5344CB8AC3E}">
        <p14:creationId xmlns:p14="http://schemas.microsoft.com/office/powerpoint/2010/main" val="8636880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D92C7DD-1EC0-36FD-7C71-4C5042BB7EA0}"/>
              </a:ext>
            </a:extLst>
          </p:cNvPr>
          <p:cNvSpPr txBox="1"/>
          <p:nvPr/>
        </p:nvSpPr>
        <p:spPr>
          <a:xfrm>
            <a:off x="452284" y="1337186"/>
            <a:ext cx="9232490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+mj-lt"/>
              <a:buAutoNum type="arabicPeriod"/>
            </a:pPr>
            <a:r>
              <a:rPr lang="en-US" sz="2400" b="1" dirty="0"/>
              <a:t>Prepare for Common Questions:</a:t>
            </a:r>
            <a:endParaRPr lang="en-US" sz="2400" dirty="0"/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Practice answers to questions like “Why should we hire you?” and “What are your strengths and weaknesses?”</a:t>
            </a:r>
          </a:p>
          <a:p>
            <a:pPr>
              <a:buFont typeface="+mj-lt"/>
              <a:buAutoNum type="arabicPeriod"/>
            </a:pPr>
            <a:r>
              <a:rPr lang="en-US" sz="2400" b="1" dirty="0"/>
              <a:t>Mock Interviews:</a:t>
            </a:r>
            <a:endParaRPr lang="en-US" sz="2400" dirty="0"/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Conduct mock interviews to build confidence and improve delivery.</a:t>
            </a:r>
          </a:p>
          <a:p>
            <a:pPr>
              <a:buFont typeface="+mj-lt"/>
              <a:buAutoNum type="arabicPeriod"/>
            </a:pPr>
            <a:r>
              <a:rPr lang="en-US" sz="2400" b="1" dirty="0"/>
              <a:t>Positive Body Language:</a:t>
            </a:r>
            <a:endParaRPr lang="en-US" sz="2400" dirty="0"/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Sit up straight, maintain eye contact, and smile to project confidence.</a:t>
            </a:r>
          </a:p>
          <a:p>
            <a:pPr>
              <a:buFont typeface="+mj-lt"/>
              <a:buAutoNum type="arabicPeriod"/>
            </a:pPr>
            <a:r>
              <a:rPr lang="en-US" sz="2400" b="1" dirty="0"/>
              <a:t>Ask Questions:</a:t>
            </a:r>
            <a:endParaRPr lang="en-US" sz="2400" dirty="0"/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At the end of the interview, ask insightful questions about the company or role to show genuine interest.</a:t>
            </a:r>
          </a:p>
        </p:txBody>
      </p:sp>
    </p:spTree>
    <p:extLst>
      <p:ext uri="{BB962C8B-B14F-4D97-AF65-F5344CB8AC3E}">
        <p14:creationId xmlns:p14="http://schemas.microsoft.com/office/powerpoint/2010/main" val="34089520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2CC99E6-8378-8F82-CA22-78E3AB9A54C3}"/>
              </a:ext>
            </a:extLst>
          </p:cNvPr>
          <p:cNvSpPr txBox="1"/>
          <p:nvPr/>
        </p:nvSpPr>
        <p:spPr>
          <a:xfrm>
            <a:off x="88491" y="1494502"/>
            <a:ext cx="11985522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Conclusion</a:t>
            </a:r>
          </a:p>
          <a:p>
            <a:endParaRPr lang="en-US" sz="3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Key Takeaways: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Public speaking and presentation skills are essential for professional growth.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A well-prepared CV and mastery of interview techniques increase your chances of success.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Overcoming interview challenges requires practice, confidence, and preparation.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Final Advice: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Keep improving your soft skills, as they are critical to success in both personal and professional life.</a:t>
            </a:r>
          </a:p>
        </p:txBody>
      </p:sp>
    </p:spTree>
    <p:extLst>
      <p:ext uri="{BB962C8B-B14F-4D97-AF65-F5344CB8AC3E}">
        <p14:creationId xmlns:p14="http://schemas.microsoft.com/office/powerpoint/2010/main" val="16883660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560</Words>
  <Application>Microsoft Office PowerPoint</Application>
  <PresentationFormat>Widescreen</PresentationFormat>
  <Paragraphs>78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Aharoni</vt:lpstr>
      <vt:lpstr>Arial</vt:lpstr>
      <vt:lpstr>Arial Black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Janaki Ramaswamy</dc:creator>
  <cp:lastModifiedBy>Janaki Ramaswamy</cp:lastModifiedBy>
  <cp:revision>1</cp:revision>
  <dcterms:created xsi:type="dcterms:W3CDTF">2024-12-07T07:01:46Z</dcterms:created>
  <dcterms:modified xsi:type="dcterms:W3CDTF">2024-12-07T07:10:05Z</dcterms:modified>
</cp:coreProperties>
</file>