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B10245-39DB-4D5C-BA10-6DD374D5E9E3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F461F2-B62F-4FA3-864F-72CDCF2CE4A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9648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F461F2-B62F-4FA3-864F-72CDCF2CE4AC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443604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F461F2-B62F-4FA3-864F-72CDCF2CE4AC}" type="slidenum">
              <a:rPr lang="en-IN" smtClean="0"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057135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F461F2-B62F-4FA3-864F-72CDCF2CE4AC}" type="slidenum">
              <a:rPr lang="en-IN" smtClean="0"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048008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C909D-D374-D546-E107-078D58B0BB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4912EA-DD4B-4693-B57A-55F5E8D71C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1E3125-7673-8F0F-5C63-08D4619A9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A2559-824D-4566-9E8F-D7ACBF87BD69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698B46-AFFA-4432-13C2-39C135C1D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2AC356-9CC3-AD63-B3B6-2D0B2FF08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51573-21F5-45A2-AA60-058815E41E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87119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F6CC57-FDDB-6D8C-D3A6-E0D701524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86F3EF-5D8A-8BD8-D344-72DA5BBEDA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AEF4B0-7C9E-4490-8229-945918CAE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A2559-824D-4566-9E8F-D7ACBF87BD69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233603-4C8C-B2BF-64DF-D16E8B11D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F1EC07-CBC2-FFB2-D3F3-88698B7D5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51573-21F5-45A2-AA60-058815E41E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94994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799BECC-F8D0-AA87-3081-11520BEF62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4EEE97-580F-793D-7286-A9561DAFDD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04DF09-8BC1-F92C-FF1D-9AD6B084A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A2559-824D-4566-9E8F-D7ACBF87BD69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85EC9A-13B1-B41A-E2B7-372E76874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9B7FA9-7294-691F-DF55-8D3F273C0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51573-21F5-45A2-AA60-058815E41E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194354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9023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7D9E2-189E-E227-016C-818384ABC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C4F40-2B3A-554D-4FA0-70C19B7A80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ED4B49-A2D7-F244-479F-EAA6DE9F9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A2559-824D-4566-9E8F-D7ACBF87BD69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203350-9DAE-55E9-850A-64E705B72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105F9-6DF0-5A37-B9C8-DDA7B6C88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51573-21F5-45A2-AA60-058815E41E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17646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ABA82-12A2-D12C-E670-6B3BE25B6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60A98A-0FE5-E957-3416-DDC18A4EDA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D35832-B4B3-75D1-CA48-CB30E9EEE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A2559-824D-4566-9E8F-D7ACBF87BD69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4A9935-A5D2-EA3B-B554-7A2ADE444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255A41-4F53-67F3-F775-486D33DBD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51573-21F5-45A2-AA60-058815E41E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42822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6EC28-7592-ABF1-E98E-6C17D3F3B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077962-9E3E-7510-BDA2-D0F457A51A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4F3AA0-06DE-5A3A-B7EE-DBB923B874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ED413E-7E26-A24F-A75D-3626F8928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A2559-824D-4566-9E8F-D7ACBF87BD69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39E22C-2FB6-F1D8-1BD6-33DA33FE2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7525C6-E028-14BA-344C-794D21A70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51573-21F5-45A2-AA60-058815E41E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23494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186F8-8D3F-0222-7605-F40E61C8D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7459C6-A081-6B2C-5521-C23EA255F9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7FB357-1284-0FF1-CF1B-57242E14BE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1C7272-32E6-0D97-B75F-A29907F3B7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2DF03B-5B64-6589-CCC8-99B63660CC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B43815-743C-6199-E031-E674DBE51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A2559-824D-4566-9E8F-D7ACBF87BD69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451521-4B48-B7A5-CDE4-C84BACC8E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25459A-D8FE-0956-F672-439B7749F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51573-21F5-45A2-AA60-058815E41E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31185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17348-F2D7-FA25-C7EB-EED889F4C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480D3C-75DA-7D93-ED76-6FDC0ED78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A2559-824D-4566-9E8F-D7ACBF87BD69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488F3F-FCB8-A662-198F-BF8B2CBA4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A22067-45EA-D0C6-8BCA-27128A786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51573-21F5-45A2-AA60-058815E41E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96711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72CABE-B4E4-74E1-3277-D3CA11994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A2559-824D-4566-9E8F-D7ACBF87BD69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FCF1E9-1E4B-98CE-C7EF-79D1C8389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1735F3-2839-54B0-30EC-EFB4FC45D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51573-21F5-45A2-AA60-058815E41E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16704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AC966-DEA1-1D1C-8948-FF522D585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A73C7F-6314-2E45-6B01-59A0A952E1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422BB4-B47E-258F-A16D-AC85AAF890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383ED4-D2FC-916B-220C-AED6B853C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A2559-824D-4566-9E8F-D7ACBF87BD69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033450-0803-085C-C3A6-E51B0C69D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B70A52-A317-C863-AC51-F00F9A04E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51573-21F5-45A2-AA60-058815E41E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0931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96DE5-8A0E-2E7D-B99C-7351C47D4B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3CBDE1-EAF3-1DD3-ABFD-D198657396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AACF84-CC7B-499F-9723-1E4863CB19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14E58D-33C7-992A-925B-4F8D3E852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A2559-824D-4566-9E8F-D7ACBF87BD69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ABD314-AB04-0979-9330-0AEF091A3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3C33CE-60ED-5991-25D3-89D8ECE3C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51573-21F5-45A2-AA60-058815E41E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08040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D19F3A-8EAA-1AE7-71B0-2FFA399D9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FDD54A-3B28-68CF-4927-C9889A3695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76324C-9668-A7B0-F785-F6607091E5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9A2559-824D-4566-9E8F-D7ACBF87BD69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17C4EE-278B-5694-9039-5695720496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3CB028-6F99-C90C-C1F2-F223CA32CD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C51573-21F5-45A2-AA60-058815E41E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75691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509" y="343331"/>
            <a:ext cx="1928813" cy="1651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7999" y="343331"/>
            <a:ext cx="845949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solidFill>
                  <a:srgbClr val="FF0000"/>
                </a:solidFill>
                <a:latin typeface="Arial Black" pitchFamily="34" charset="0"/>
                <a:ea typeface="DFKai-SB" pitchFamily="65" charset="-120"/>
                <a:cs typeface="Times New Roman" pitchFamily="18" charset="0"/>
              </a:rPr>
              <a:t>DEPARTMENT OF LIFELONG LEARNING</a:t>
            </a:r>
            <a:r>
              <a:rPr lang="en-US" sz="3000" dirty="0">
                <a:latin typeface="Arial Black" pitchFamily="34" charset="0"/>
                <a:ea typeface="DFKai-SB" pitchFamily="65" charset="-120"/>
                <a:cs typeface="Times New Roman" pitchFamily="18" charset="0"/>
              </a:rPr>
              <a:t> </a:t>
            </a:r>
          </a:p>
          <a:p>
            <a:pPr algn="ctr"/>
            <a:r>
              <a:rPr lang="en-US" sz="3000" b="1" dirty="0">
                <a:solidFill>
                  <a:srgbClr val="7030A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BHARATHIDASAN UNIVERSITY </a:t>
            </a:r>
          </a:p>
          <a:p>
            <a:pPr algn="ctr"/>
            <a:r>
              <a:rPr lang="en-US" sz="3000" b="1" dirty="0" err="1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Tiruchirappalli</a:t>
            </a:r>
            <a:r>
              <a:rPr lang="en-US" sz="3000" b="1" dirty="0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- 620024, </a:t>
            </a:r>
          </a:p>
          <a:p>
            <a:pPr algn="ctr"/>
            <a:r>
              <a:rPr lang="en-US" sz="3000" b="1" dirty="0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Tamil Nadu, India </a:t>
            </a:r>
            <a:endParaRPr lang="en-US" sz="3000" dirty="0">
              <a:solidFill>
                <a:srgbClr val="00B050"/>
              </a:solidFill>
              <a:latin typeface="Aharoni" pitchFamily="2" charset="-79"/>
              <a:ea typeface="DFKai-SB" pitchFamily="65" charset="-120"/>
              <a:cs typeface="Aharoni" pitchFamily="2" charset="-79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92271" y="2518494"/>
            <a:ext cx="7774983" cy="4513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33" b="1" dirty="0">
                <a:solidFill>
                  <a:srgbClr val="7030A0"/>
                </a:solidFill>
              </a:rPr>
              <a:t> </a:t>
            </a:r>
            <a:r>
              <a:rPr lang="en-US" sz="2333" b="1" dirty="0" err="1">
                <a:solidFill>
                  <a:srgbClr val="7030A0"/>
                </a:solidFill>
              </a:rPr>
              <a:t>Programme</a:t>
            </a:r>
            <a:r>
              <a:rPr lang="en-US" sz="2333" b="1" dirty="0">
                <a:solidFill>
                  <a:srgbClr val="7030A0"/>
                </a:solidFill>
              </a:rPr>
              <a:t>: M.A.,HUMAN  RESOURCE MANAGEMENT</a:t>
            </a:r>
          </a:p>
        </p:txBody>
      </p:sp>
      <p:sp>
        <p:nvSpPr>
          <p:cNvPr id="6" name="Rectangle 5"/>
          <p:cNvSpPr/>
          <p:nvPr/>
        </p:nvSpPr>
        <p:spPr>
          <a:xfrm>
            <a:off x="2234339" y="3044916"/>
            <a:ext cx="8925274" cy="6564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33" b="1" dirty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Course Title : Interpersonal Relations and Soft Skills Development </a:t>
            </a:r>
          </a:p>
          <a:p>
            <a:r>
              <a:rPr lang="en-US" sz="1833" b="1" dirty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Course Code : 22HRM1CC6</a:t>
            </a:r>
            <a:endParaRPr lang="en-US" sz="1833" dirty="0">
              <a:solidFill>
                <a:srgbClr val="FF0000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112589" y="3952067"/>
            <a:ext cx="6096000" cy="8103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333" b="1" dirty="0">
                <a:solidFill>
                  <a:srgbClr val="7030A0"/>
                </a:solidFill>
                <a:latin typeface="Arial Black" pitchFamily="34" charset="0"/>
              </a:rPr>
              <a:t> Unit-I </a:t>
            </a:r>
          </a:p>
          <a:p>
            <a:pPr algn="ctr"/>
            <a:r>
              <a:rPr lang="en-US" sz="2333" b="1" dirty="0">
                <a:solidFill>
                  <a:srgbClr val="7030A0"/>
                </a:solidFill>
                <a:latin typeface="Arial Black" pitchFamily="34" charset="0"/>
              </a:rPr>
              <a:t>Knowing Skills</a:t>
            </a:r>
          </a:p>
        </p:txBody>
      </p:sp>
      <p:sp>
        <p:nvSpPr>
          <p:cNvPr id="9" name="Rectangle 8"/>
          <p:cNvSpPr/>
          <p:nvPr/>
        </p:nvSpPr>
        <p:spPr>
          <a:xfrm>
            <a:off x="3280474" y="4920712"/>
            <a:ext cx="6096000" cy="116935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333" b="1" dirty="0">
                <a:solidFill>
                  <a:srgbClr val="FF0000"/>
                </a:solidFill>
              </a:rPr>
              <a:t>Dr. T. KUMUTHAVALLI</a:t>
            </a:r>
          </a:p>
          <a:p>
            <a:pPr algn="ctr"/>
            <a:r>
              <a:rPr lang="en-US" sz="2333" b="1" dirty="0">
                <a:solidFill>
                  <a:schemeClr val="accent6"/>
                </a:solidFill>
              </a:rPr>
              <a:t>Associate Professor </a:t>
            </a:r>
          </a:p>
          <a:p>
            <a:pPr algn="ctr"/>
            <a:r>
              <a:rPr lang="en-US" sz="2333" b="1" dirty="0">
                <a:solidFill>
                  <a:schemeClr val="accent6"/>
                </a:solidFill>
              </a:rPr>
              <a:t>Department of Lifelong Learning</a:t>
            </a:r>
            <a:endParaRPr lang="en-US" sz="2333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B698303-A27E-A4FF-80E6-C3D57088FEB0}"/>
              </a:ext>
            </a:extLst>
          </p:cNvPr>
          <p:cNvSpPr txBox="1"/>
          <p:nvPr/>
        </p:nvSpPr>
        <p:spPr>
          <a:xfrm>
            <a:off x="137651" y="845574"/>
            <a:ext cx="12054349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Conclusion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Knowing yourself</a:t>
            </a:r>
            <a:r>
              <a:rPr lang="en-US" sz="2400" dirty="0"/>
              <a:t> through tools like </a:t>
            </a:r>
            <a:r>
              <a:rPr lang="en-US" sz="2400" b="1" dirty="0"/>
              <a:t>SWOT</a:t>
            </a:r>
            <a:r>
              <a:rPr lang="en-US" sz="2400" dirty="0"/>
              <a:t>, the </a:t>
            </a:r>
            <a:r>
              <a:rPr lang="en-US" sz="2400" b="1" dirty="0"/>
              <a:t>Johari Window</a:t>
            </a:r>
            <a:r>
              <a:rPr lang="en-US" sz="2400" dirty="0"/>
              <a:t>, and fostering </a:t>
            </a:r>
            <a:r>
              <a:rPr lang="en-US" sz="2400" b="1" dirty="0"/>
              <a:t>self-esteem</a:t>
            </a:r>
            <a:r>
              <a:rPr lang="en-US" sz="2400" dirty="0"/>
              <a:t> and </a:t>
            </a:r>
            <a:r>
              <a:rPr lang="en-US" sz="2400" b="1" dirty="0"/>
              <a:t>self-knowledge</a:t>
            </a:r>
            <a:r>
              <a:rPr lang="en-US" sz="2400" dirty="0"/>
              <a:t> is crucial for personal growth, success, and well-being.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Self-awareness</a:t>
            </a:r>
            <a:r>
              <a:rPr lang="en-US" sz="2400" dirty="0"/>
              <a:t> enables you to make informed decisions, improve your relationships, and enhance your overall quality of life.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Key Takeaways: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Reflect on your strengths and weaknesses.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Be open to feedback.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Build confidence through self-acceptance and compassion.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Develop a deeper understanding of yourself to achieve your full potential.</a:t>
            </a:r>
          </a:p>
        </p:txBody>
      </p:sp>
    </p:spTree>
    <p:extLst>
      <p:ext uri="{BB962C8B-B14F-4D97-AF65-F5344CB8AC3E}">
        <p14:creationId xmlns:p14="http://schemas.microsoft.com/office/powerpoint/2010/main" val="1032928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8AEA28C-5FAB-818A-874E-DB47E3FD3C19}"/>
              </a:ext>
            </a:extLst>
          </p:cNvPr>
          <p:cNvSpPr txBox="1"/>
          <p:nvPr/>
        </p:nvSpPr>
        <p:spPr>
          <a:xfrm>
            <a:off x="353960" y="1779639"/>
            <a:ext cx="11838039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What is SWOT Analysis?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SWOT</a:t>
            </a:r>
            <a:r>
              <a:rPr lang="en-US" sz="2400" dirty="0"/>
              <a:t> stands for </a:t>
            </a:r>
            <a:r>
              <a:rPr lang="en-US" sz="2400" b="1" dirty="0"/>
              <a:t>Strengths</a:t>
            </a:r>
            <a:r>
              <a:rPr lang="en-US" sz="2400" dirty="0"/>
              <a:t>, </a:t>
            </a:r>
            <a:r>
              <a:rPr lang="en-US" sz="2400" b="1" dirty="0"/>
              <a:t>Weaknesses</a:t>
            </a:r>
            <a:r>
              <a:rPr lang="en-US" sz="2400" dirty="0"/>
              <a:t>, </a:t>
            </a:r>
            <a:r>
              <a:rPr lang="en-US" sz="2400" b="1" dirty="0"/>
              <a:t>Opportunities</a:t>
            </a:r>
            <a:r>
              <a:rPr lang="en-US" sz="2400" dirty="0"/>
              <a:t>, and </a:t>
            </a:r>
            <a:r>
              <a:rPr lang="en-US" sz="2400" b="1" dirty="0"/>
              <a:t>Threats</a:t>
            </a:r>
            <a:r>
              <a:rPr lang="en-US" sz="24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A self-assessment tool for evaluating internal and external factors that affect your personal or professional life.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54730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AE3434C-2E95-B86B-5078-6F05E9D10232}"/>
              </a:ext>
            </a:extLst>
          </p:cNvPr>
          <p:cNvSpPr txBox="1"/>
          <p:nvPr/>
        </p:nvSpPr>
        <p:spPr>
          <a:xfrm>
            <a:off x="147484" y="432620"/>
            <a:ext cx="12044516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Components of SWOT</a:t>
            </a:r>
          </a:p>
          <a:p>
            <a:endParaRPr lang="en-US" sz="3600" b="1" dirty="0"/>
          </a:p>
          <a:p>
            <a:pPr>
              <a:buFont typeface="+mj-lt"/>
              <a:buAutoNum type="arabicPeriod"/>
            </a:pPr>
            <a:r>
              <a:rPr lang="en-US" sz="2400" b="1" dirty="0"/>
              <a:t>Strengths: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Internal qualities that give you an advantage.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Examples: Skills, talents, accomplishments, relationships.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Weaknesses: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Internal factors that limit your success or growth.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Examples: Lack of skills, poor habits, emotional challenges.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Opportunities: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External factors that can be leveraged for success.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Examples: Trends, networking possibilities, new skills or certifications.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Threats: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External challenges or obstacles that could hinder progress.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Examples: Economic downturn, competition, changing industry demands.</a:t>
            </a:r>
          </a:p>
        </p:txBody>
      </p:sp>
    </p:spTree>
    <p:extLst>
      <p:ext uri="{BB962C8B-B14F-4D97-AF65-F5344CB8AC3E}">
        <p14:creationId xmlns:p14="http://schemas.microsoft.com/office/powerpoint/2010/main" val="2666010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8720EE8-7BD9-07C3-D192-17ED87F2C7F4}"/>
              </a:ext>
            </a:extLst>
          </p:cNvPr>
          <p:cNvSpPr txBox="1"/>
          <p:nvPr/>
        </p:nvSpPr>
        <p:spPr>
          <a:xfrm>
            <a:off x="0" y="176981"/>
            <a:ext cx="1219200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How to Use SWOT for Personal Development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Step 1: Self-Reflection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Reflect on personal and professional life to identify strengths and weaknesses.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Step 2: Opportunity Identification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Look for trends, new learning opportunities, and areas for growth.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Step 3: Threat Management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Recognize external challenges and create strategies to mitigate them.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Step 4: Develop Action Plans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Use the insights from your SWOT analysis to create concrete goals and improvement strategies.</a:t>
            </a:r>
          </a:p>
        </p:txBody>
      </p:sp>
    </p:spTree>
    <p:extLst>
      <p:ext uri="{BB962C8B-B14F-4D97-AF65-F5344CB8AC3E}">
        <p14:creationId xmlns:p14="http://schemas.microsoft.com/office/powerpoint/2010/main" val="2582884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1412AA9-4CF6-67D6-EA54-AC8E8E76327A}"/>
              </a:ext>
            </a:extLst>
          </p:cNvPr>
          <p:cNvSpPr txBox="1"/>
          <p:nvPr/>
        </p:nvSpPr>
        <p:spPr>
          <a:xfrm>
            <a:off x="117986" y="1779639"/>
            <a:ext cx="12074013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What is the Johari Window?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Johari Window</a:t>
            </a:r>
            <a:r>
              <a:rPr lang="en-US" sz="2400" dirty="0"/>
              <a:t> is a psychological tool that helps individuals improve their self-awareness and understanding of how they are perceived by others.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Developed by </a:t>
            </a:r>
            <a:r>
              <a:rPr lang="en-US" sz="2400" b="1" dirty="0"/>
              <a:t>Joseph Luft</a:t>
            </a:r>
            <a:r>
              <a:rPr lang="en-US" sz="2400" dirty="0"/>
              <a:t> and </a:t>
            </a:r>
            <a:r>
              <a:rPr lang="en-US" sz="2400" b="1" dirty="0"/>
              <a:t>Harry Ingham</a:t>
            </a:r>
            <a:r>
              <a:rPr lang="en-US" sz="2400" dirty="0"/>
              <a:t> in 1955.</a:t>
            </a:r>
          </a:p>
        </p:txBody>
      </p:sp>
    </p:spTree>
    <p:extLst>
      <p:ext uri="{BB962C8B-B14F-4D97-AF65-F5344CB8AC3E}">
        <p14:creationId xmlns:p14="http://schemas.microsoft.com/office/powerpoint/2010/main" val="1403155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2CD6A9D-4522-CD0E-BB36-C3F93D654A38}"/>
              </a:ext>
            </a:extLst>
          </p:cNvPr>
          <p:cNvSpPr txBox="1"/>
          <p:nvPr/>
        </p:nvSpPr>
        <p:spPr>
          <a:xfrm>
            <a:off x="0" y="206477"/>
            <a:ext cx="1219200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The Four Quadrants of the Johari Window</a:t>
            </a:r>
          </a:p>
          <a:p>
            <a:endParaRPr lang="en-US" sz="3600" b="1" dirty="0"/>
          </a:p>
          <a:p>
            <a:pPr>
              <a:buFont typeface="+mj-lt"/>
              <a:buAutoNum type="arabicPeriod"/>
            </a:pPr>
            <a:r>
              <a:rPr lang="en-US" sz="2400" b="1" dirty="0"/>
              <a:t>Open Area (Arena):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b="1" dirty="0"/>
              <a:t>What you know about yourself and others know about you.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Example: Your name, job title, skills, etc.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Blind Area (Blind Spot):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b="1" dirty="0"/>
              <a:t>What others know about you, but you are unaware of.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Example: Habits or traits that others notice but you may not realize.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Hidden Area (Façade):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b="1" dirty="0"/>
              <a:t>What you know about yourself, but others do not.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Example: Personal insecurities, fears, or ambitions you keep private.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Unknown Area (Unknown):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b="1" dirty="0"/>
              <a:t>What neither you nor others know about you.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Example: Untapped potential, subconscious behaviors, or undiscovered skills</a:t>
            </a:r>
          </a:p>
        </p:txBody>
      </p:sp>
    </p:spTree>
    <p:extLst>
      <p:ext uri="{BB962C8B-B14F-4D97-AF65-F5344CB8AC3E}">
        <p14:creationId xmlns:p14="http://schemas.microsoft.com/office/powerpoint/2010/main" val="1097289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28F9C17-014A-49C1-6D16-730C8E133CDB}"/>
              </a:ext>
            </a:extLst>
          </p:cNvPr>
          <p:cNvSpPr txBox="1"/>
          <p:nvPr/>
        </p:nvSpPr>
        <p:spPr>
          <a:xfrm>
            <a:off x="599768" y="2064774"/>
            <a:ext cx="1152340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What is Self-Esteem?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Self-Esteem</a:t>
            </a:r>
            <a:r>
              <a:rPr lang="en-US" sz="2400" dirty="0"/>
              <a:t> is the overall sense of self-worth or personal value.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It’s how you feel about yourself and how you perceive your abilities, appearance, and worthiness.</a:t>
            </a:r>
          </a:p>
        </p:txBody>
      </p:sp>
    </p:spTree>
    <p:extLst>
      <p:ext uri="{BB962C8B-B14F-4D97-AF65-F5344CB8AC3E}">
        <p14:creationId xmlns:p14="http://schemas.microsoft.com/office/powerpoint/2010/main" val="3443373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1444864-C12A-75B8-5B58-30BF9216A846}"/>
              </a:ext>
            </a:extLst>
          </p:cNvPr>
          <p:cNvSpPr txBox="1"/>
          <p:nvPr/>
        </p:nvSpPr>
        <p:spPr>
          <a:xfrm>
            <a:off x="78658" y="1710813"/>
            <a:ext cx="1211334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Why Self-Esteem is Important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Affects Mental Health:</a:t>
            </a:r>
            <a:r>
              <a:rPr lang="en-US" sz="2400" dirty="0"/>
              <a:t> High self-esteem is linked to better mental health and resilience.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Impacts Relationships:</a:t>
            </a:r>
            <a:r>
              <a:rPr lang="en-US" sz="2400" dirty="0"/>
              <a:t> Healthy self-esteem leads to more fulfilling and balanced relationships.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Enhances Motivation:</a:t>
            </a:r>
            <a:r>
              <a:rPr lang="en-US" sz="2400" dirty="0"/>
              <a:t> Believing in your own worth leads to higher motivation and achievement.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Contributes to Success:</a:t>
            </a:r>
            <a:r>
              <a:rPr lang="en-US" sz="2400" dirty="0"/>
              <a:t> People with high self-esteem are more likely to pursue and achieve their goals.</a:t>
            </a:r>
          </a:p>
        </p:txBody>
      </p:sp>
    </p:spTree>
    <p:extLst>
      <p:ext uri="{BB962C8B-B14F-4D97-AF65-F5344CB8AC3E}">
        <p14:creationId xmlns:p14="http://schemas.microsoft.com/office/powerpoint/2010/main" val="18035361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B8F6FD4-101D-D43E-F6D0-627B6B31AFB4}"/>
              </a:ext>
            </a:extLst>
          </p:cNvPr>
          <p:cNvSpPr txBox="1"/>
          <p:nvPr/>
        </p:nvSpPr>
        <p:spPr>
          <a:xfrm>
            <a:off x="521110" y="1799302"/>
            <a:ext cx="862289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What is Self-Knowledge?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Self-Knowledge</a:t>
            </a:r>
            <a:r>
              <a:rPr lang="en-US" sz="2400" dirty="0"/>
              <a:t> is the understanding of one's own thoughts, feelings, behaviors, strengths, and weaknesses.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It involves recognizing what drives you, what your goals are, and how you relate to others.</a:t>
            </a:r>
          </a:p>
        </p:txBody>
      </p:sp>
    </p:spTree>
    <p:extLst>
      <p:ext uri="{BB962C8B-B14F-4D97-AF65-F5344CB8AC3E}">
        <p14:creationId xmlns:p14="http://schemas.microsoft.com/office/powerpoint/2010/main" val="1471837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636</Words>
  <Application>Microsoft Office PowerPoint</Application>
  <PresentationFormat>Widescreen</PresentationFormat>
  <Paragraphs>84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Aharoni</vt:lpstr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Janaki Ramaswamy</dc:creator>
  <cp:lastModifiedBy>Soundarya R</cp:lastModifiedBy>
  <cp:revision>1</cp:revision>
  <dcterms:created xsi:type="dcterms:W3CDTF">2024-12-07T06:11:33Z</dcterms:created>
  <dcterms:modified xsi:type="dcterms:W3CDTF">2024-12-07T08:55:44Z</dcterms:modified>
</cp:coreProperties>
</file>