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rimson Pro Semi Bold" panose="020B0604020202020204" charset="0"/>
      <p:regular r:id="rId12"/>
    </p:embeddedFont>
    <p:embeddedFont>
      <p:font typeface="Arial Black" panose="020B0A04020102020204" pitchFamily="34" charset="0"/>
      <p:bold r:id="rId13"/>
    </p:embeddedFont>
    <p:embeddedFont>
      <p:font typeface="Heebo" panose="020B0604020202020204" charset="-79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24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793790" y="62013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24E4-9C75-CC38-BE1A-ED983110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8" y="516589"/>
            <a:ext cx="1729477" cy="148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16620" y="427304"/>
            <a:ext cx="7993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4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3372" y="2479706"/>
            <a:ext cx="609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M.A.HUMAN  RESOURCE MANAGEMENT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3372" y="2872714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:Information Technology for Managers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:22HRM4CC18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3054" y="4045981"/>
            <a:ext cx="2780248" cy="697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algn="ctr">
              <a:spcBef>
                <a:spcPts val="355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b="1" kern="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en-US" b="1" kern="0" spc="-3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Bef>
                <a:spcPts val="355"/>
              </a:spcBef>
              <a:spcAft>
                <a:spcPts val="0"/>
              </a:spcAft>
            </a:pPr>
            <a:r>
              <a:rPr lang="en-US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Current</a:t>
            </a:r>
            <a:r>
              <a:rPr lang="en-US" b="1" kern="0" spc="-1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Development</a:t>
            </a:r>
            <a:endParaRPr lang="en-IN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0518" y="5065916"/>
            <a:ext cx="7315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696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Client-Server Architecture: The Foundation of Modern Applications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Client Side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93264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The client is the user interface, interacting with the server to request information or services.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Server Side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93264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The server stores data and processes requests, providing information and services to the client.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1787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Cloud Computing: A Revolution in Data Storage and Processing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93074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988100" y="6015752"/>
            <a:ext cx="12168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9307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Scalability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6421160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Cloud services can easily scale to accommodate growing data needs and traffic demands.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667" y="593074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7599402" y="6015752"/>
            <a:ext cx="1688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65783" y="59307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Cost-Effectiveness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65783" y="6421160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Pay-as-you-go models eliminate the need for expensive upfront investments in hardware.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4942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Mobile Applications and User Interface Design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80714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6009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User-Centric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091351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Design mobile apps with a focus on usability, accessibility, and intuitive navigation.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380714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46009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Responsive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5091351"/>
            <a:ext cx="3608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Ensure smooth functionality and optimal display across various devices and screen sizes.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5666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Leveraging Popular Software Frameworks and Libraries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14380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8411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React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4331613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 JavaScript library for building user interfaces, known for its component-based architecture and virtual DOM.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614380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8411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Angular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4331613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 TypeScript-based framework for creating complex and highly scalable web applications, with powerful features and comprehensive tooling.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5846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Innovative Business Models in the Digital Era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816185"/>
            <a:ext cx="30480" cy="435483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31124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30713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7" name="Text 4"/>
          <p:cNvSpPr/>
          <p:nvPr/>
        </p:nvSpPr>
        <p:spPr>
          <a:xfrm>
            <a:off x="1073110" y="3156347"/>
            <a:ext cx="12168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3042999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Subscription models provide recurring revenue streams, offering value-added services to customers.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358622" y="4717494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0" name="Shape 7"/>
          <p:cNvSpPr/>
          <p:nvPr/>
        </p:nvSpPr>
        <p:spPr>
          <a:xfrm>
            <a:off x="878800" y="44775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1049536" y="4562594"/>
            <a:ext cx="1688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2381488" y="444924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Freemium models attract users with basic free features and offer premium paid options for enhanced functionality.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358622" y="6123742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4" name="Shape 11"/>
          <p:cNvSpPr/>
          <p:nvPr/>
        </p:nvSpPr>
        <p:spPr>
          <a:xfrm>
            <a:off x="878800" y="58838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5" name="Text 12"/>
          <p:cNvSpPr/>
          <p:nvPr/>
        </p:nvSpPr>
        <p:spPr>
          <a:xfrm>
            <a:off x="1052036" y="5968841"/>
            <a:ext cx="16383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2381488" y="5855494"/>
            <a:ext cx="596872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Platform-based models connect businesses and customers, facilitating transactions and fostering community engagement.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26418"/>
            <a:ext cx="72622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IT as an Enabler for Innovation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775359"/>
            <a:ext cx="6521410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602277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Data analytics provides insights for informed decision-making and helps identify new opportunities.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775359"/>
            <a:ext cx="6521410" cy="90725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542014" y="6022777"/>
            <a:ext cx="60677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Artificial intelligence (AI) automates tasks, optimizes processes, and enhances efficiency through machine learning.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97665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Common Issues and Solutions in IT Usage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3715" y="2959179"/>
            <a:ext cx="10132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3613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Security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851785"/>
            <a:ext cx="82525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Implementing robust security measures to protect sensitive data and prevent unauthorized access.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4069" y="4469249"/>
            <a:ext cx="14061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Scalability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Ensuring that systems can handle increasing data volumes and user traffic without performance degradation.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86093" y="6195774"/>
            <a:ext cx="136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Integration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Seamlessly integrating various IT systems and applications to optimize workflows and improve data sharing.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5472"/>
            <a:ext cx="111086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Successful Stories of IT Utilization by Managers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77879"/>
            <a:ext cx="2173724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686050"/>
            <a:ext cx="10132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304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Increased Efficiency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2795111"/>
            <a:ext cx="1041546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By automating tasks and streamlining processes, businesses can improve productivity and reduce costs.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861078"/>
            <a:ext cx="4347567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4469249"/>
            <a:ext cx="14061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087892"/>
            <a:ext cx="37364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Enhanced Customer Experience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578310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Personalized services and streamlined customer interactions improve satisfaction and loyalty.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515689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644277"/>
            <a:ext cx="6521410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14" name="Text 12"/>
          <p:cNvSpPr/>
          <p:nvPr/>
        </p:nvSpPr>
        <p:spPr>
          <a:xfrm>
            <a:off x="1020604" y="6252448"/>
            <a:ext cx="136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8710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Data-Driven Decisions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361509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Data analytics provides actionable insights to support strategic planning and improve operational effectiveness.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422</Words>
  <Application>Microsoft Office PowerPoint</Application>
  <PresentationFormat>Custom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Times New Roman</vt:lpstr>
      <vt:lpstr>Arial</vt:lpstr>
      <vt:lpstr>Crimson Pro Semi Bold</vt:lpstr>
      <vt:lpstr>Arial Black</vt:lpstr>
      <vt:lpstr>Aharoni</vt:lpstr>
      <vt:lpstr>DFKai-SB</vt:lpstr>
      <vt:lpstr>Heebo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3</cp:revision>
  <dcterms:created xsi:type="dcterms:W3CDTF">2024-12-07T02:39:34Z</dcterms:created>
  <dcterms:modified xsi:type="dcterms:W3CDTF">2024-12-07T02:55:20Z</dcterms:modified>
</cp:coreProperties>
</file>