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latypi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5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24E4-9C75-CC38-BE1A-ED983110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12" y="465564"/>
            <a:ext cx="1729477" cy="148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81048" y="420922"/>
            <a:ext cx="95223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4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8450" y="2448176"/>
            <a:ext cx="609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M.A.HUMAN  RESOURCE MANAGEMENT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8450" y="2872715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:Information Technology for Managers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:22HRM4CC18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0914" y="3930134"/>
            <a:ext cx="3208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algn="ctr">
              <a:spcAft>
                <a:spcPts val="0"/>
              </a:spcAft>
            </a:pP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b="1" kern="0" spc="-1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en-US" b="1" kern="0" spc="-2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Aft>
                <a:spcPts val="0"/>
              </a:spcAft>
            </a:pPr>
            <a:r>
              <a:rPr lang="en-US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Power</a:t>
            </a:r>
            <a:r>
              <a:rPr lang="en-US" b="1" kern="0" spc="-3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Point</a:t>
            </a:r>
            <a:r>
              <a:rPr lang="en-US" b="1" kern="0" spc="1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-Presentation</a:t>
            </a:r>
            <a:endParaRPr lang="en-IN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5255" y="5203805"/>
            <a:ext cx="7315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108581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Auto Layout: Streamlining Your Design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9808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Pre-designed Layouts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Choose from a variety of pre-designed slide layouts, featuring different combinations of text, images, and charts, to structure your content efficiently.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2813"/>
            <a:ext cx="30272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Effortless Formatting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Auto layouts provide pre-formatted placeholders, helping you maintain consistency and save time on manual formatting.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2813"/>
            <a:ext cx="31913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Flexible Customization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Customize the elements within each layout to personalize your slides and ensure they align with your presentation's theme.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5496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Inserting New Slides: Building Your Presentation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56783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5" name="Text 2"/>
          <p:cNvSpPr/>
          <p:nvPr/>
        </p:nvSpPr>
        <p:spPr>
          <a:xfrm>
            <a:off x="972503" y="5652849"/>
            <a:ext cx="15275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567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Add Content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6058257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Easily add new slides to your presentation to incorporate additional information, visuals, or sections.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56783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9" name="Text 6"/>
          <p:cNvSpPr/>
          <p:nvPr/>
        </p:nvSpPr>
        <p:spPr>
          <a:xfrm>
            <a:off x="5362218" y="5652849"/>
            <a:ext cx="2197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567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Expand Your Story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6058257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Use new slides to develop your ideas further, add supporting examples, or introduce new topics.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56783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F7F7"/>
          </a:solidFill>
          <a:ln/>
        </p:spPr>
      </p:sp>
      <p:sp>
        <p:nvSpPr>
          <p:cNvPr id="13" name="Text 10"/>
          <p:cNvSpPr/>
          <p:nvPr/>
        </p:nvSpPr>
        <p:spPr>
          <a:xfrm>
            <a:off x="9789081" y="5652849"/>
            <a:ext cx="21228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567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Organize Your Flow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6058257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Strategic slide insertion helps maintain a clear and logical flow throughout your presentation.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10119"/>
            <a:ext cx="114540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Design Templates: Elevating Your Visuals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59060"/>
            <a:ext cx="4196358" cy="2395657"/>
          </a:xfrm>
          <a:prstGeom prst="roundRect">
            <a:avLst>
              <a:gd name="adj" fmla="val 1420"/>
            </a:avLst>
          </a:prstGeom>
          <a:solidFill>
            <a:srgbClr val="F9F7F7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5085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Professional Look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576292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Choose from a library of pre-designed templates to instantly add polish and visual appeal to your presentation.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4859060"/>
            <a:ext cx="4196358" cy="2395657"/>
          </a:xfrm>
          <a:prstGeom prst="roundRect">
            <a:avLst>
              <a:gd name="adj" fmla="val 1420"/>
            </a:avLst>
          </a:prstGeom>
          <a:solidFill>
            <a:srgbClr val="F9F7F7"/>
          </a:solidFill>
          <a:ln/>
        </p:spPr>
      </p:sp>
      <p:sp>
        <p:nvSpPr>
          <p:cNvPr id="8" name="Text 5"/>
          <p:cNvSpPr/>
          <p:nvPr/>
        </p:nvSpPr>
        <p:spPr>
          <a:xfrm>
            <a:off x="5443776" y="5085874"/>
            <a:ext cx="28575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Consistent Branding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576292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Templates provide a consistent visual style across your slides, ensuring a professional and cohesive brand identity.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4859060"/>
            <a:ext cx="4196358" cy="2395657"/>
          </a:xfrm>
          <a:prstGeom prst="roundRect">
            <a:avLst>
              <a:gd name="adj" fmla="val 1420"/>
            </a:avLst>
          </a:prstGeom>
          <a:solidFill>
            <a:srgbClr val="F9F7F7"/>
          </a:solidFill>
          <a:ln/>
        </p:spPr>
      </p:sp>
      <p:sp>
        <p:nvSpPr>
          <p:cNvPr id="11" name="Text 8"/>
          <p:cNvSpPr/>
          <p:nvPr/>
        </p:nvSpPr>
        <p:spPr>
          <a:xfrm>
            <a:off x="9866948" y="5085874"/>
            <a:ext cx="29250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Save Time and Effort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5576292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Templates simplify the design process, eliminating the need for manual formatting and color choices.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4812" y="494109"/>
            <a:ext cx="7887176" cy="11220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00"/>
              </a:lnSpc>
              <a:buNone/>
            </a:pPr>
            <a:r>
              <a:rPr lang="en-US" sz="35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Slide Layout Customization: Tailoring Your Presentation</a:t>
            </a:r>
            <a:endParaRPr lang="en-US" sz="3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812" y="1885474"/>
            <a:ext cx="448866" cy="44886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14812" y="2513886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Resize Elements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114812" y="2902029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Adjust the size and position of text boxes, images, and other elements to suit your content and design preferences.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812" y="4015026"/>
            <a:ext cx="448866" cy="44886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14812" y="4643438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Change Fonts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6114812" y="5031581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Customize fonts to match your presentation's theme and enhance readability. Consider using different fonts for headings and body text.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812" y="6144578"/>
            <a:ext cx="448866" cy="4488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14812" y="6772989"/>
            <a:ext cx="2244328" cy="2805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Alter Colors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6114812" y="7161133"/>
            <a:ext cx="7887176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Modify colors to create visual contrast, emphasize important information, and enhance your presentation's overall aesthetic.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375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991" y="2995017"/>
            <a:ext cx="12033409" cy="613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Slide Organization: Rearranging and Hiding Slides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70002" y="3902869"/>
            <a:ext cx="22860" cy="3785354"/>
          </a:xfrm>
          <a:prstGeom prst="roundRect">
            <a:avLst>
              <a:gd name="adj" fmla="val 128809"/>
            </a:avLst>
          </a:prstGeom>
          <a:solidFill>
            <a:srgbClr val="D8D4D4"/>
          </a:solidFill>
          <a:ln/>
        </p:spPr>
      </p:sp>
      <p:sp>
        <p:nvSpPr>
          <p:cNvPr id="5" name="Shape 2"/>
          <p:cNvSpPr/>
          <p:nvPr/>
        </p:nvSpPr>
        <p:spPr>
          <a:xfrm>
            <a:off x="1179374" y="4332923"/>
            <a:ext cx="686991" cy="22860"/>
          </a:xfrm>
          <a:prstGeom prst="roundRect">
            <a:avLst>
              <a:gd name="adj" fmla="val 128809"/>
            </a:avLst>
          </a:prstGeom>
          <a:solidFill>
            <a:srgbClr val="D8D4D4"/>
          </a:solidFill>
          <a:ln/>
        </p:spPr>
      </p:sp>
      <p:sp>
        <p:nvSpPr>
          <p:cNvPr id="6" name="Shape 3"/>
          <p:cNvSpPr/>
          <p:nvPr/>
        </p:nvSpPr>
        <p:spPr>
          <a:xfrm>
            <a:off x="760631" y="4123611"/>
            <a:ext cx="441603" cy="441603"/>
          </a:xfrm>
          <a:prstGeom prst="roundRect">
            <a:avLst>
              <a:gd name="adj" fmla="val 6668"/>
            </a:avLst>
          </a:prstGeom>
          <a:solidFill>
            <a:srgbClr val="F9F7F7"/>
          </a:solidFill>
          <a:ln/>
        </p:spPr>
      </p:sp>
      <p:sp>
        <p:nvSpPr>
          <p:cNvPr id="7" name="Text 4"/>
          <p:cNvSpPr/>
          <p:nvPr/>
        </p:nvSpPr>
        <p:spPr>
          <a:xfrm>
            <a:off x="915293" y="4197191"/>
            <a:ext cx="132159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61091" y="4099084"/>
            <a:ext cx="2453759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Reordering Slides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61091" y="4523542"/>
            <a:ext cx="11882318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Rearrange slides to optimize the flow of your presentation and ensure a clear narrative path.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79374" y="5660112"/>
            <a:ext cx="686991" cy="22860"/>
          </a:xfrm>
          <a:prstGeom prst="roundRect">
            <a:avLst>
              <a:gd name="adj" fmla="val 128809"/>
            </a:avLst>
          </a:prstGeom>
          <a:solidFill>
            <a:srgbClr val="D8D4D4"/>
          </a:solidFill>
          <a:ln/>
        </p:spPr>
      </p:sp>
      <p:sp>
        <p:nvSpPr>
          <p:cNvPr id="11" name="Shape 8"/>
          <p:cNvSpPr/>
          <p:nvPr/>
        </p:nvSpPr>
        <p:spPr>
          <a:xfrm>
            <a:off x="760631" y="5450800"/>
            <a:ext cx="441603" cy="441603"/>
          </a:xfrm>
          <a:prstGeom prst="roundRect">
            <a:avLst>
              <a:gd name="adj" fmla="val 6668"/>
            </a:avLst>
          </a:prstGeom>
          <a:solidFill>
            <a:srgbClr val="F9F7F7"/>
          </a:solidFill>
          <a:ln/>
        </p:spPr>
      </p:sp>
      <p:sp>
        <p:nvSpPr>
          <p:cNvPr id="12" name="Text 9"/>
          <p:cNvSpPr/>
          <p:nvPr/>
        </p:nvSpPr>
        <p:spPr>
          <a:xfrm>
            <a:off x="886361" y="5524381"/>
            <a:ext cx="190143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61091" y="5426273"/>
            <a:ext cx="2453759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Hiding Slides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61091" y="5850731"/>
            <a:ext cx="11882318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Temporarily remove slides from your presentation without deleting them, for flexibility in different scenarios.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79374" y="6987302"/>
            <a:ext cx="686991" cy="22860"/>
          </a:xfrm>
          <a:prstGeom prst="roundRect">
            <a:avLst>
              <a:gd name="adj" fmla="val 128809"/>
            </a:avLst>
          </a:prstGeom>
          <a:solidFill>
            <a:srgbClr val="D8D4D4"/>
          </a:solidFill>
          <a:ln/>
        </p:spPr>
      </p:sp>
      <p:sp>
        <p:nvSpPr>
          <p:cNvPr id="16" name="Shape 13"/>
          <p:cNvSpPr/>
          <p:nvPr/>
        </p:nvSpPr>
        <p:spPr>
          <a:xfrm>
            <a:off x="760631" y="6777990"/>
            <a:ext cx="441603" cy="441603"/>
          </a:xfrm>
          <a:prstGeom prst="roundRect">
            <a:avLst>
              <a:gd name="adj" fmla="val 6668"/>
            </a:avLst>
          </a:prstGeom>
          <a:solidFill>
            <a:srgbClr val="F9F7F7"/>
          </a:solidFill>
          <a:ln/>
        </p:spPr>
      </p:sp>
      <p:sp>
        <p:nvSpPr>
          <p:cNvPr id="17" name="Text 14"/>
          <p:cNvSpPr/>
          <p:nvPr/>
        </p:nvSpPr>
        <p:spPr>
          <a:xfrm>
            <a:off x="889575" y="6851571"/>
            <a:ext cx="183713" cy="294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61091" y="6753463"/>
            <a:ext cx="2453759" cy="30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Tailored Delivery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61091" y="7177921"/>
            <a:ext cx="11882318" cy="314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Organize and hide slides strategically to create focused and engaging presentations tailored to specific audiences.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0423" y="694611"/>
            <a:ext cx="7635954" cy="1346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Slide Show Functionality: Captivating Your Audience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423" y="2364343"/>
            <a:ext cx="1077278" cy="17235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0836" y="2579727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Slide Transitions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40836" y="3045500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Add smooth transitions between slides to create a seamless and engaging viewing experience.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423" y="4087892"/>
            <a:ext cx="1077278" cy="172354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0836" y="4303276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Slide Animations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40836" y="4769048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Animate text and objects to capture attention, highlight key information, and add a dynamic element to your presentation.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423" y="5811441"/>
            <a:ext cx="1077278" cy="172354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40836" y="6026825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Rehearse Timings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40836" y="6492597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Practice your presentation with the Slide Show feature to refine your pacing and ensure a smooth delivery.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18843"/>
            <a:ext cx="12606933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Advanced Features: Enhancing Your Presentation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034" y="2290048"/>
            <a:ext cx="2172533" cy="153876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64543" y="3049786"/>
            <a:ext cx="117396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1</a:t>
            </a:r>
            <a:endParaRPr lang="en-US" sz="2050" dirty="0"/>
          </a:p>
        </p:txBody>
      </p:sp>
      <p:sp>
        <p:nvSpPr>
          <p:cNvPr id="5" name="Text 2"/>
          <p:cNvSpPr/>
          <p:nvPr/>
        </p:nvSpPr>
        <p:spPr>
          <a:xfrm>
            <a:off x="5318522" y="2499003"/>
            <a:ext cx="2612946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Add Notes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5318522" y="2950964"/>
            <a:ext cx="8371403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Include speaker notes for reference during your presentation, providing valuable insights or additional context.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161717" y="3845362"/>
            <a:ext cx="8685014" cy="11430"/>
          </a:xfrm>
          <a:prstGeom prst="roundRect">
            <a:avLst>
              <a:gd name="adj" fmla="val 274327"/>
            </a:avLst>
          </a:prstGeom>
          <a:solidFill>
            <a:srgbClr val="D8D4D4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708" y="3880961"/>
            <a:ext cx="4345186" cy="153876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8826" y="4441269"/>
            <a:ext cx="168831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2</a:t>
            </a:r>
            <a:endParaRPr lang="en-US" sz="2050" dirty="0"/>
          </a:p>
        </p:txBody>
      </p:sp>
      <p:sp>
        <p:nvSpPr>
          <p:cNvPr id="10" name="Text 6"/>
          <p:cNvSpPr/>
          <p:nvPr/>
        </p:nvSpPr>
        <p:spPr>
          <a:xfrm>
            <a:off x="6404848" y="4089916"/>
            <a:ext cx="2612946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Embed Media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6404848" y="4541877"/>
            <a:ext cx="7285077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Incorporate videos, audio clips, or other media to enhance engagement and enrich your message.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6248043" y="5436275"/>
            <a:ext cx="7598688" cy="11430"/>
          </a:xfrm>
          <a:prstGeom prst="roundRect">
            <a:avLst>
              <a:gd name="adj" fmla="val 274327"/>
            </a:avLst>
          </a:prstGeom>
          <a:solidFill>
            <a:srgbClr val="D8D4D4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1" y="5471874"/>
            <a:ext cx="6517838" cy="153876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41683" y="6032183"/>
            <a:ext cx="163116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3</a:t>
            </a:r>
            <a:endParaRPr lang="en-US" sz="2050" dirty="0"/>
          </a:p>
        </p:txBody>
      </p:sp>
      <p:sp>
        <p:nvSpPr>
          <p:cNvPr id="15" name="Text 10"/>
          <p:cNvSpPr/>
          <p:nvPr/>
        </p:nvSpPr>
        <p:spPr>
          <a:xfrm>
            <a:off x="7491174" y="5680829"/>
            <a:ext cx="2781062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504C49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Advanced Formatting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7491174" y="6132790"/>
            <a:ext cx="6198751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504C49"/>
                </a:solidFill>
                <a:latin typeface="Source Serif Pro" pitchFamily="34" charset="0"/>
                <a:ea typeface="Source Serif Pro" pitchFamily="34" charset="-122"/>
                <a:cs typeface="Source Serif Pro" pitchFamily="34" charset="-120"/>
              </a:rPr>
              <a:t>Explore features like word art, backgrounds, slide masters, and more to personalize your presentation and make it unique.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535</Words>
  <Application>Microsoft Office PowerPoint</Application>
  <PresentationFormat>Custom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Times New Roman</vt:lpstr>
      <vt:lpstr>Arial</vt:lpstr>
      <vt:lpstr>Arial Black</vt:lpstr>
      <vt:lpstr>Aharoni</vt:lpstr>
      <vt:lpstr>DFKai-SB</vt:lpstr>
      <vt:lpstr>Calibri</vt:lpstr>
      <vt:lpstr>Platypi Medium</vt:lpstr>
      <vt:lpstr>Source Serif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2024-12-07T02:28:12Z</dcterms:created>
  <dcterms:modified xsi:type="dcterms:W3CDTF">2024-12-07T02:32:30Z</dcterms:modified>
</cp:coreProperties>
</file>