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Arial Black" panose="020B0A04020102020204" pitchFamily="34" charset="0"/>
      <p:bold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2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8" y="476936"/>
            <a:ext cx="1729477" cy="148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1669" y="507393"/>
            <a:ext cx="8560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1755" y="2752725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::Information Technology for Managers</a:t>
            </a:r>
          </a:p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:22HRM4CC18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1755" y="2328186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8539" y="3930134"/>
            <a:ext cx="5573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algn="ctr"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en-US" b="1" kern="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31800" algn="ctr"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Word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-Document</a:t>
            </a:r>
            <a:r>
              <a:rPr lang="en-US" b="1" kern="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Processing</a:t>
            </a:r>
            <a:r>
              <a:rPr lang="en-US" b="1" kern="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kern="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Excel</a:t>
            </a:r>
            <a:r>
              <a:rPr lang="en-US" b="1" kern="0" spc="-3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-Analysis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7145" y="4993204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Word Features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Text Formatting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Modify font, size, style, alignment, and spacing for professional document presentation.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Page Layout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21540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 page margins, orientation, headers, footers, and more for a cohesive design.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21540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 simultaneously with others on documents, track changes, and provide feedback.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Advanced Tools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21540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Find &amp; Replace, Mail Merge, tables, charts, and graphics enhance document functionality.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Creating, Saving, and Opening Documents in Word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71642" y="3386138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New Document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79154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the "New" option in the File menu or click the "Blank Document" template.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3011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40221" y="3386138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Saving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79154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 to the "File" menu, click "Save As", and choose a location and file name.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7251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52235" y="5810131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Opening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21553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Access the "File" menu, select "Open", navigate to the desired document, and click to open.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1163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Toolbars, Ruler, Menus, Keyboard Shortcuts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69356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7037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Toolbars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194209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quick access to frequently used features such as formatting, editing, and inserting elements.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69356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7037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Ruler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194209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Used to adjust margins, tabs, and indentation for precise document layout and alignment.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107067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Menus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831919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Contain a comprehensive list of Word's features organized into categories for easy navigation.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1867" y="5107067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06301" y="53415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Keyboard Shortcuts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6301" y="5831919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Enable efficient document editing and navigation using key combinations for specific actions.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4502" y="610433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Editing, Previewing, Printing, &amp; Formatting a Document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02" y="2325291"/>
            <a:ext cx="553164" cy="553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4502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Editing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4502" y="3578066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Utilize features like "Undo", "Redo", "Find", and "Replace" to make revisions.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854" y="2325291"/>
            <a:ext cx="553164" cy="5531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7854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Previewing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4737854" y="3578066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View how the document will appear when printed using the "Print Preview" function.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02" y="5304115"/>
            <a:ext cx="553164" cy="5531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4502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Printing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74502" y="6556891"/>
            <a:ext cx="3631525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Select printer settings, choose the pages to print, and initiate printing.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854" y="5304115"/>
            <a:ext cx="553164" cy="55316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37854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Formatting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4737854" y="6556891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Apply styles, bullets, numbering, alignment, and spacing for aesthetic presentation.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870" y="685205"/>
            <a:ext cx="5566172" cy="604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Advanced Features of Word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955477" y="1579602"/>
            <a:ext cx="22860" cy="5964793"/>
          </a:xfrm>
          <a:prstGeom prst="roundRect">
            <a:avLst>
              <a:gd name="adj" fmla="val 355340"/>
            </a:avLst>
          </a:prstGeom>
          <a:solidFill>
            <a:srgbClr val="D1C8C6"/>
          </a:solidFill>
          <a:ln/>
        </p:spPr>
      </p:sp>
      <p:sp>
        <p:nvSpPr>
          <p:cNvPr id="5" name="Shape 2"/>
          <p:cNvSpPr/>
          <p:nvPr/>
        </p:nvSpPr>
        <p:spPr>
          <a:xfrm>
            <a:off x="1161574" y="2003227"/>
            <a:ext cx="676870" cy="22860"/>
          </a:xfrm>
          <a:prstGeom prst="roundRect">
            <a:avLst>
              <a:gd name="adj" fmla="val 355340"/>
            </a:avLst>
          </a:prstGeom>
          <a:solidFill>
            <a:srgbClr val="D1C8C6"/>
          </a:solidFill>
          <a:ln/>
        </p:spPr>
      </p:sp>
      <p:sp>
        <p:nvSpPr>
          <p:cNvPr id="6" name="Shape 3"/>
          <p:cNvSpPr/>
          <p:nvPr/>
        </p:nvSpPr>
        <p:spPr>
          <a:xfrm>
            <a:off x="749379" y="1797129"/>
            <a:ext cx="435054" cy="435054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12614" y="1869519"/>
            <a:ext cx="108585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030611" y="1772960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Find &amp; Replace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30611" y="2191107"/>
            <a:ext cx="6436519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Search for specific text and replace it with another text or formatting.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61574" y="3310771"/>
            <a:ext cx="676870" cy="22860"/>
          </a:xfrm>
          <a:prstGeom prst="roundRect">
            <a:avLst>
              <a:gd name="adj" fmla="val 355340"/>
            </a:avLst>
          </a:prstGeom>
          <a:solidFill>
            <a:srgbClr val="D1C8C6"/>
          </a:solidFill>
          <a:ln/>
        </p:spPr>
      </p:sp>
      <p:sp>
        <p:nvSpPr>
          <p:cNvPr id="11" name="Shape 8"/>
          <p:cNvSpPr/>
          <p:nvPr/>
        </p:nvSpPr>
        <p:spPr>
          <a:xfrm>
            <a:off x="749379" y="3104674"/>
            <a:ext cx="435054" cy="435054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2969" y="3177064"/>
            <a:ext cx="147876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2030611" y="3080504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Mail Merge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30611" y="3498652"/>
            <a:ext cx="6436519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Combine a document with a data source to create personalized letters or labels.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61574" y="4927640"/>
            <a:ext cx="676870" cy="22860"/>
          </a:xfrm>
          <a:prstGeom prst="roundRect">
            <a:avLst>
              <a:gd name="adj" fmla="val 355340"/>
            </a:avLst>
          </a:prstGeom>
          <a:solidFill>
            <a:srgbClr val="D1C8C6"/>
          </a:solidFill>
          <a:ln/>
        </p:spPr>
      </p:sp>
      <p:sp>
        <p:nvSpPr>
          <p:cNvPr id="16" name="Shape 13"/>
          <p:cNvSpPr/>
          <p:nvPr/>
        </p:nvSpPr>
        <p:spPr>
          <a:xfrm>
            <a:off x="749379" y="4721542"/>
            <a:ext cx="435054" cy="435054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96064" y="4793933"/>
            <a:ext cx="141684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2030611" y="4697373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Handling Graphics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30611" y="5115520"/>
            <a:ext cx="6436519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Insert and manipulate images, shapes, and clipart to enhance visual communication.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161574" y="6544508"/>
            <a:ext cx="676870" cy="22860"/>
          </a:xfrm>
          <a:prstGeom prst="roundRect">
            <a:avLst>
              <a:gd name="adj" fmla="val 355340"/>
            </a:avLst>
          </a:prstGeom>
          <a:solidFill>
            <a:srgbClr val="D1C8C6"/>
          </a:solidFill>
          <a:ln/>
        </p:spPr>
      </p:sp>
      <p:sp>
        <p:nvSpPr>
          <p:cNvPr id="21" name="Shape 18"/>
          <p:cNvSpPr/>
          <p:nvPr/>
        </p:nvSpPr>
        <p:spPr>
          <a:xfrm>
            <a:off x="749379" y="6338411"/>
            <a:ext cx="435054" cy="435054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88683" y="6410801"/>
            <a:ext cx="156448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2030611" y="6314242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Tables &amp; Charts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2030611" y="6732389"/>
            <a:ext cx="6436519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Organize and present data effectively using tables, charts, and graphs within documents.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1616" y="610076"/>
            <a:ext cx="5537359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Excel Worksheet Basics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1616" y="1745099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6692622" y="2752844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Creating Worksheets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261616" y="3231713"/>
            <a:ext cx="363069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 Excel and start a new blank workbook.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224492" y="1745099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10655498" y="2752844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Entering Data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224492" y="3231713"/>
            <a:ext cx="363069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Type data directly into cells, using rows and columns to organize information.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6261616" y="5069800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6692622" y="6077545"/>
            <a:ext cx="276867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Toolbars &amp; Menus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261616" y="6556415"/>
            <a:ext cx="363069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Access features for formatting, formulas, charts, and other worksheet functions.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10224492" y="5069800"/>
            <a:ext cx="3630692" cy="730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5750" dirty="0"/>
          </a:p>
        </p:txBody>
      </p:sp>
      <p:sp>
        <p:nvSpPr>
          <p:cNvPr id="14" name="Text 11"/>
          <p:cNvSpPr/>
          <p:nvPr/>
        </p:nvSpPr>
        <p:spPr>
          <a:xfrm>
            <a:off x="10306764" y="6077545"/>
            <a:ext cx="3466028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Single &amp; Multiple Workbooks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0224492" y="6556415"/>
            <a:ext cx="363069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 with multiple worksheets within a single workbook or create separate workbooks.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689" y="589836"/>
            <a:ext cx="11898273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Working with Formulas and Formatting Worksheets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50689" y="1689140"/>
            <a:ext cx="1641038" cy="1235988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72741" y="2092643"/>
            <a:ext cx="100251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2606159" y="1903571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Formulas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2606159" y="2367439"/>
            <a:ext cx="6884551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operators (+, -, *, /) to perform calculations and manipulate data.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2498884" y="2909888"/>
            <a:ext cx="11273671" cy="15240"/>
          </a:xfrm>
          <a:prstGeom prst="roundRect">
            <a:avLst>
              <a:gd name="adj" fmla="val 591178"/>
            </a:avLst>
          </a:prstGeom>
          <a:solidFill>
            <a:srgbClr val="D1C8C6"/>
          </a:solidFill>
          <a:ln/>
        </p:spPr>
      </p:sp>
      <p:sp>
        <p:nvSpPr>
          <p:cNvPr id="8" name="Shape 6"/>
          <p:cNvSpPr/>
          <p:nvPr/>
        </p:nvSpPr>
        <p:spPr>
          <a:xfrm>
            <a:off x="750689" y="3032284"/>
            <a:ext cx="3282196" cy="1235988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72741" y="3435787"/>
            <a:ext cx="136684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4247317" y="3246715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Functions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4247317" y="3710583"/>
            <a:ext cx="7471529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Utilize built-in functions (SUM, AVERAGE, COUNT) to automate calculations.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4140041" y="4253032"/>
            <a:ext cx="9632513" cy="15240"/>
          </a:xfrm>
          <a:prstGeom prst="roundRect">
            <a:avLst>
              <a:gd name="adj" fmla="val 591178"/>
            </a:avLst>
          </a:prstGeom>
          <a:solidFill>
            <a:srgbClr val="D1C8C6"/>
          </a:solidFill>
          <a:ln/>
        </p:spPr>
      </p:sp>
      <p:sp>
        <p:nvSpPr>
          <p:cNvPr id="13" name="Shape 11"/>
          <p:cNvSpPr/>
          <p:nvPr/>
        </p:nvSpPr>
        <p:spPr>
          <a:xfrm>
            <a:off x="750689" y="4375428"/>
            <a:ext cx="4923353" cy="1579245"/>
          </a:xfrm>
          <a:prstGeom prst="roundRect">
            <a:avLst>
              <a:gd name="adj" fmla="val 57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72741" y="4950500"/>
            <a:ext cx="130969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5888474" y="4589859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Formatting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5888474" y="5053727"/>
            <a:ext cx="7776805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Change fonts, colors, borders, cell alignment, and number formats for better presentation.</a:t>
            </a:r>
            <a:endParaRPr lang="en-US" sz="1650" dirty="0"/>
          </a:p>
        </p:txBody>
      </p:sp>
      <p:sp>
        <p:nvSpPr>
          <p:cNvPr id="17" name="Shape 15"/>
          <p:cNvSpPr/>
          <p:nvPr/>
        </p:nvSpPr>
        <p:spPr>
          <a:xfrm>
            <a:off x="5781199" y="5939433"/>
            <a:ext cx="7991356" cy="15240"/>
          </a:xfrm>
          <a:prstGeom prst="roundRect">
            <a:avLst>
              <a:gd name="adj" fmla="val 591178"/>
            </a:avLst>
          </a:prstGeom>
          <a:solidFill>
            <a:srgbClr val="D1C8C6"/>
          </a:solidFill>
          <a:ln/>
        </p:spPr>
      </p:sp>
      <p:sp>
        <p:nvSpPr>
          <p:cNvPr id="18" name="Shape 16"/>
          <p:cNvSpPr/>
          <p:nvPr/>
        </p:nvSpPr>
        <p:spPr>
          <a:xfrm>
            <a:off x="750689" y="6061829"/>
            <a:ext cx="6564511" cy="1579245"/>
          </a:xfrm>
          <a:prstGeom prst="roundRect">
            <a:avLst>
              <a:gd name="adj" fmla="val 57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72741" y="6636901"/>
            <a:ext cx="144542" cy="428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7529632" y="6276261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Charts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7529632" y="6740128"/>
            <a:ext cx="6135648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Visualize data using charts (bar, line, pie, etc.) to present information effectively.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4352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Key Takeaways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603" y="3436883"/>
            <a:ext cx="1448872" cy="122227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926" y="3436883"/>
            <a:ext cx="1448872" cy="122227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06027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Word and Excel provide powerful tools for document processing and data analysis. Mastering these programs can enhance productivity and efficiency in various work and personal settings.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615</Words>
  <Application>Microsoft Office PowerPoint</Application>
  <PresentationFormat>Custom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Open Sans</vt:lpstr>
      <vt:lpstr>Arial Black</vt:lpstr>
      <vt:lpstr>Arial</vt:lpstr>
      <vt:lpstr>Crimson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3</cp:revision>
  <dcterms:created xsi:type="dcterms:W3CDTF">2024-12-06T16:35:34Z</dcterms:created>
  <dcterms:modified xsi:type="dcterms:W3CDTF">2024-12-07T04:13:48Z</dcterms:modified>
</cp:coreProperties>
</file>