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rial Black" panose="020B0A04020102020204" pitchFamily="34" charset="0"/>
      <p:bold r:id="rId11"/>
    </p:embeddedFont>
    <p:embeddedFont>
      <p:font typeface="Open Sans" panose="020B0606030504020204" pitchFamily="3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52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2801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A24E4-9C75-CC38-BE1A-ED983110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05" y="537664"/>
            <a:ext cx="1729477" cy="1480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1398" y="539300"/>
            <a:ext cx="10165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4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5979" y="2432410"/>
            <a:ext cx="609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M.A.HUMAN  RESOURCE MANAGEMENT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5979" y="2869303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::Information Technology for Managers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:22HRM4CC1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3791635"/>
            <a:ext cx="7315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0" indent="-228600">
              <a:spcBef>
                <a:spcPts val="1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Bef>
                <a:spcPts val="5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</a:p>
          <a:p>
            <a:pPr marL="431800" algn="ctr">
              <a:spcBef>
                <a:spcPts val="5"/>
              </a:spcBef>
              <a:spcAft>
                <a:spcPts val="0"/>
              </a:spcAft>
            </a:pPr>
            <a:r>
              <a:rPr lang="en-US" b="1" kern="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Windows</a:t>
            </a:r>
            <a:r>
              <a:rPr lang="en-US" b="1" kern="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XP</a:t>
            </a:r>
            <a:endParaRPr lang="en-IN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2910" y="4971947"/>
            <a:ext cx="7315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78076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Windows Concepts and Features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File System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hierarchical structure that organizes files and folders into a tree-like arrangement.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User Interface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Graphical elements like the desktop, taskbar, and windows allow users to interact with the operating system.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Multitasking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Allows users to run multiple programs simultaneously, enabling efficient task management.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116496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Windows Structure: Hierarchy and Organization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333" y="2959179"/>
            <a:ext cx="10608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428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Root Directory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033236"/>
            <a:ext cx="79886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top-level directory containing all other directories and files on the drive.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2045" y="4469249"/>
            <a:ext cx="14454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Subdirectories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Folders within the root directory, organized by program, user, or file type.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85022" y="6195774"/>
            <a:ext cx="13847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Files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 stored within folders, representing programs, documents, images, and more.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02881"/>
            <a:ext cx="97555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Desktop and Taskbar: The User Interface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5182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845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Desktop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336030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primary workspace for launching applications and managing files.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505182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5221" y="5845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Taskbar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485221" y="6336030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Displays currently running applications, quick launch icons, and the Start Menu.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51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Start Menu: Accessing Programs and Settings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640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5242" y="3749040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Start Menu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15444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Provides access to programs, system settings, and search functionality.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6640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53821" y="3749040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Programs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154448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Lists installed applications for quick launching.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7251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65835" y="5810131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Settings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21553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Offers configuration options for various system aspects.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116313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My Computer and Recycle Bin: File Management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My Computer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Displays a list of drives and folders for browsing and managing files.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Recycle Bin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temporary storage location for deleted files, allowing recovery or permanent deletion.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5098"/>
            <a:ext cx="98252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Windows Accessories: Productivity Tools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897505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1319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Calculator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622358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Basic and scientific calculator for calculations.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2897505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31319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Notepad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51396" y="3622358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Simple text editor for creating and editing plain text documents.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897505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31319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Paint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74568" y="3622358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Basic image editor for drawing, editing, and viewing images.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4809411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28224" y="50438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WordPad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28224" y="5534263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word processor that combines basic text editing with some formatting options.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667" y="4809411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663101" y="50438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Windows Explorer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7663101" y="5534263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File and folder management tool for browsing, copying, and deleting files.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0921" y="319446"/>
            <a:ext cx="7742158" cy="12515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Hardware and Software Installation, Scanning, and System Tools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989886" y="2122289"/>
            <a:ext cx="22860" cy="5537002"/>
          </a:xfrm>
          <a:prstGeom prst="roundRect">
            <a:avLst>
              <a:gd name="adj" fmla="val 367965"/>
            </a:avLst>
          </a:prstGeom>
          <a:solidFill>
            <a:srgbClr val="D1C8C6"/>
          </a:solidFill>
          <a:ln/>
        </p:spPr>
      </p:sp>
      <p:sp>
        <p:nvSpPr>
          <p:cNvPr id="5" name="Shape 2"/>
          <p:cNvSpPr/>
          <p:nvPr/>
        </p:nvSpPr>
        <p:spPr>
          <a:xfrm>
            <a:off x="1203722" y="2561392"/>
            <a:ext cx="700921" cy="22860"/>
          </a:xfrm>
          <a:prstGeom prst="roundRect">
            <a:avLst>
              <a:gd name="adj" fmla="val 367965"/>
            </a:avLst>
          </a:prstGeom>
          <a:solidFill>
            <a:srgbClr val="D1C8C6"/>
          </a:solidFill>
          <a:ln/>
        </p:spPr>
      </p:sp>
      <p:sp>
        <p:nvSpPr>
          <p:cNvPr id="6" name="Shape 3"/>
          <p:cNvSpPr/>
          <p:nvPr/>
        </p:nvSpPr>
        <p:spPr>
          <a:xfrm>
            <a:off x="776049" y="2347555"/>
            <a:ext cx="450533" cy="450533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45118" y="2422565"/>
            <a:ext cx="112395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2102763" y="2322552"/>
            <a:ext cx="2503408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Hardware Installation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2102763" y="2755583"/>
            <a:ext cx="6340316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Adding new devices like printers, scanners, or webcams.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203722" y="3915608"/>
            <a:ext cx="700921" cy="22860"/>
          </a:xfrm>
          <a:prstGeom prst="roundRect">
            <a:avLst>
              <a:gd name="adj" fmla="val 367965"/>
            </a:avLst>
          </a:prstGeom>
          <a:solidFill>
            <a:srgbClr val="D1C8C6"/>
          </a:solidFill>
          <a:ln/>
        </p:spPr>
      </p:sp>
      <p:sp>
        <p:nvSpPr>
          <p:cNvPr id="11" name="Shape 8"/>
          <p:cNvSpPr/>
          <p:nvPr/>
        </p:nvSpPr>
        <p:spPr>
          <a:xfrm>
            <a:off x="776049" y="3701772"/>
            <a:ext cx="450533" cy="450533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24758" y="3776782"/>
            <a:ext cx="153114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2102763" y="3676769"/>
            <a:ext cx="2503408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Software Installation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2102763" y="4109799"/>
            <a:ext cx="6340316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Installing new programs, games, or applications.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203722" y="5269825"/>
            <a:ext cx="700921" cy="22860"/>
          </a:xfrm>
          <a:prstGeom prst="roundRect">
            <a:avLst>
              <a:gd name="adj" fmla="val 367965"/>
            </a:avLst>
          </a:prstGeom>
          <a:solidFill>
            <a:srgbClr val="D1C8C6"/>
          </a:solidFill>
          <a:ln/>
        </p:spPr>
      </p:sp>
      <p:sp>
        <p:nvSpPr>
          <p:cNvPr id="16" name="Shape 13"/>
          <p:cNvSpPr/>
          <p:nvPr/>
        </p:nvSpPr>
        <p:spPr>
          <a:xfrm>
            <a:off x="776049" y="5055989"/>
            <a:ext cx="450533" cy="450533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27973" y="5130998"/>
            <a:ext cx="146685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2102763" y="5030986"/>
            <a:ext cx="2503408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Scanning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2102763" y="5464016"/>
            <a:ext cx="6340316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Using a scanner to digitize documents and images.</a:t>
            </a:r>
            <a:endParaRPr lang="en-US" sz="1550" dirty="0"/>
          </a:p>
        </p:txBody>
      </p:sp>
      <p:sp>
        <p:nvSpPr>
          <p:cNvPr id="20" name="Shape 17"/>
          <p:cNvSpPr/>
          <p:nvPr/>
        </p:nvSpPr>
        <p:spPr>
          <a:xfrm>
            <a:off x="1203722" y="6624042"/>
            <a:ext cx="700921" cy="22860"/>
          </a:xfrm>
          <a:prstGeom prst="roundRect">
            <a:avLst>
              <a:gd name="adj" fmla="val 367965"/>
            </a:avLst>
          </a:prstGeom>
          <a:solidFill>
            <a:srgbClr val="D1C8C6"/>
          </a:solidFill>
          <a:ln/>
        </p:spPr>
      </p:sp>
      <p:sp>
        <p:nvSpPr>
          <p:cNvPr id="21" name="Shape 18"/>
          <p:cNvSpPr/>
          <p:nvPr/>
        </p:nvSpPr>
        <p:spPr>
          <a:xfrm>
            <a:off x="776049" y="6410206"/>
            <a:ext cx="450533" cy="450533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920353" y="6485215"/>
            <a:ext cx="161925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2102763" y="6385203"/>
            <a:ext cx="2503408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System Tools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2102763" y="6818233"/>
            <a:ext cx="6340316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Utilities for managing system resources, disk cleanup, and troubleshooting.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412</Words>
  <Application>Microsoft Office PowerPoint</Application>
  <PresentationFormat>Custom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Open Sans</vt:lpstr>
      <vt:lpstr>Arial Black</vt:lpstr>
      <vt:lpstr>Arial</vt:lpstr>
      <vt:lpstr>Crimson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3</cp:revision>
  <dcterms:created xsi:type="dcterms:W3CDTF">2024-12-06T16:21:49Z</dcterms:created>
  <dcterms:modified xsi:type="dcterms:W3CDTF">2024-12-07T04:12:39Z</dcterms:modified>
</cp:coreProperties>
</file>