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5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485059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4014" y="485059"/>
            <a:ext cx="920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9951" y="2290520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9951" y="2661772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:Information Technology for Managers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: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22HRM4CC18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457" y="3930134"/>
            <a:ext cx="3739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Basics</a:t>
            </a:r>
            <a:r>
              <a:rPr lang="en-US" b="1" kern="0" spc="-2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Computer</a:t>
            </a:r>
            <a:r>
              <a:rPr lang="en-US" b="1" kern="0" spc="-4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0207" y="4914376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676" y="507325"/>
            <a:ext cx="10150793" cy="576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Connecting the World: Networking and the Internet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645676" y="1452801"/>
            <a:ext cx="1333857" cy="106299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7724" y="1799749"/>
            <a:ext cx="86320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2163961" y="1637228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Networking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163961" y="2036088"/>
            <a:ext cx="911518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process of connecting multiple computers and devices together to share resources and communicate.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2071688" y="2506266"/>
            <a:ext cx="11820882" cy="11430"/>
          </a:xfrm>
          <a:prstGeom prst="roundRect">
            <a:avLst>
              <a:gd name="adj" fmla="val 677914"/>
            </a:avLst>
          </a:prstGeom>
          <a:solidFill>
            <a:srgbClr val="D1C8C6"/>
          </a:solidFill>
          <a:ln/>
        </p:spPr>
      </p:sp>
      <p:sp>
        <p:nvSpPr>
          <p:cNvPr id="8" name="Shape 6"/>
          <p:cNvSpPr/>
          <p:nvPr/>
        </p:nvSpPr>
        <p:spPr>
          <a:xfrm>
            <a:off x="645676" y="2607945"/>
            <a:ext cx="2667714" cy="106299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37724" y="2954893"/>
            <a:ext cx="117515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3497818" y="2792373"/>
            <a:ext cx="255246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LAN (Local Area Network)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497818" y="3191232"/>
            <a:ext cx="680537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network that connects devices within a limited area, such as a home or office.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3405545" y="3661410"/>
            <a:ext cx="10487025" cy="11430"/>
          </a:xfrm>
          <a:prstGeom prst="roundRect">
            <a:avLst>
              <a:gd name="adj" fmla="val 677914"/>
            </a:avLst>
          </a:prstGeom>
          <a:solidFill>
            <a:srgbClr val="D1C8C6"/>
          </a:solidFill>
          <a:ln/>
        </p:spPr>
      </p:sp>
      <p:sp>
        <p:nvSpPr>
          <p:cNvPr id="13" name="Shape 11"/>
          <p:cNvSpPr/>
          <p:nvPr/>
        </p:nvSpPr>
        <p:spPr>
          <a:xfrm>
            <a:off x="645676" y="3763089"/>
            <a:ext cx="4001691" cy="106299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7724" y="4110038"/>
            <a:ext cx="112633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831794" y="3947517"/>
            <a:ext cx="2624257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WAN (Wide Area Network)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831794" y="4346377"/>
            <a:ext cx="772167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network that spans a larger geographical area, often connecting multiple LANs together.</a:t>
            </a:r>
            <a:endParaRPr lang="en-US" sz="1450" dirty="0"/>
          </a:p>
        </p:txBody>
      </p:sp>
      <p:sp>
        <p:nvSpPr>
          <p:cNvPr id="17" name="Shape 15"/>
          <p:cNvSpPr/>
          <p:nvPr/>
        </p:nvSpPr>
        <p:spPr>
          <a:xfrm>
            <a:off x="4739521" y="4816554"/>
            <a:ext cx="9153049" cy="11430"/>
          </a:xfrm>
          <a:prstGeom prst="roundRect">
            <a:avLst>
              <a:gd name="adj" fmla="val 677914"/>
            </a:avLst>
          </a:prstGeom>
          <a:solidFill>
            <a:srgbClr val="D1C8C6"/>
          </a:solidFill>
          <a:ln/>
        </p:spPr>
      </p:sp>
      <p:sp>
        <p:nvSpPr>
          <p:cNvPr id="18" name="Shape 16"/>
          <p:cNvSpPr/>
          <p:nvPr/>
        </p:nvSpPr>
        <p:spPr>
          <a:xfrm>
            <a:off x="645676" y="4918234"/>
            <a:ext cx="5335548" cy="1358265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37724" y="5412819"/>
            <a:ext cx="124301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165652" y="5102662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Internet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165652" y="5501521"/>
            <a:ext cx="763464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global network of networks that connects billions of devices and provides access to a vast amount of information and services.</a:t>
            </a:r>
            <a:endParaRPr lang="en-US" sz="1450" dirty="0"/>
          </a:p>
        </p:txBody>
      </p:sp>
      <p:sp>
        <p:nvSpPr>
          <p:cNvPr id="22" name="Shape 20"/>
          <p:cNvSpPr/>
          <p:nvPr/>
        </p:nvSpPr>
        <p:spPr>
          <a:xfrm>
            <a:off x="6073378" y="6266974"/>
            <a:ext cx="7819192" cy="11430"/>
          </a:xfrm>
          <a:prstGeom prst="roundRect">
            <a:avLst>
              <a:gd name="adj" fmla="val 677914"/>
            </a:avLst>
          </a:prstGeom>
          <a:solidFill>
            <a:srgbClr val="D1C8C6"/>
          </a:solidFill>
          <a:ln/>
        </p:spPr>
      </p:sp>
      <p:sp>
        <p:nvSpPr>
          <p:cNvPr id="23" name="Shape 21"/>
          <p:cNvSpPr/>
          <p:nvPr/>
        </p:nvSpPr>
        <p:spPr>
          <a:xfrm>
            <a:off x="645676" y="6368653"/>
            <a:ext cx="6669524" cy="1358265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37724" y="6863239"/>
            <a:ext cx="113109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7499628" y="6553081"/>
            <a:ext cx="230600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Hypertext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7499628" y="6951940"/>
            <a:ext cx="6300668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system of linked documents that allow users to navigate seamlessly between related information, a key feature of the World Wide Web.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8728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Desktop Computers: The Foundation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Essential Components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Desktop computers are comprised of a system unit, monitor, keyboard, and mouse. They are powerful machines designed for demanding tasks and creative pursuits.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Functionality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Desktop computers are used for a wide range of activities, from browsing the web and creating documents to gaming and video editing. They offer greater processing power and expandability compared to laptops.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955" y="615315"/>
            <a:ext cx="7578090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Exploring the Computer's Inner Workings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2955" y="2600682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1788" y="2684502"/>
            <a:ext cx="12549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9951" y="2600682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1. Central Processing Unit (CPU)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09951" y="3434001"/>
            <a:ext cx="2950250" cy="143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brain of the computer, responsible for processing instructions and calculations.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3919" y="2600682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0011" y="2684502"/>
            <a:ext cx="171093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410914" y="2600682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2. Random Access Memory (RAM)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10914" y="3434001"/>
            <a:ext cx="2950250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Temporary storage for data and programs currently in use, providing quick access to frequently used information.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2955" y="5698808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2619" y="5782628"/>
            <a:ext cx="163830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509951" y="5698808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3. Motherboard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09951" y="6182558"/>
            <a:ext cx="2950250" cy="143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main circuit board that connects all the components and allows them to communicate.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3919" y="5698808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845129" y="5782628"/>
            <a:ext cx="180856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5410914" y="5698808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4. Power Supply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10914" y="6182558"/>
            <a:ext cx="2950250" cy="143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Converts AC power to DC power, supplying electricity to the computer's components.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042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Input and Output: Interacting with the Machine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619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Keyboard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746183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entering text, numbers, and commands.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24619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Mouse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746183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Used to control the cursor and interact with objects on the screen.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153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63091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Monitor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7995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Displays visual output from the computer.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421" y="55153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8421" y="63091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Printer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28421" y="679954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physical copies of documents and images.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0195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Memory and Storage: Where Data Resides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7663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RAM (Random Access Memory)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Temporary storage for actively used data and programs, crucial for fast performance.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Storage Devices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Long-term storage for files, programs, and operating systems, including Hard Disk Drives (HDD) and Solid-State Drives (SSD).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163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Connecting the Dots: Ports and Connectivity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69356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03790"/>
            <a:ext cx="31625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USB (Universal Serial Bus)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194209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Versatile port used for connecting a wide range of peripherals, including keyboards, mice, printers, and external hard drives.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69356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03790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HDMI (High-Definition Multimedia Interface)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4853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Used for connecting monitors and TVs to display high-resolution video and audio.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Ethernet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a wired network connection for high-speed data transfer.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546996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Wi-Fi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619482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Wireless network connectivity for accessing the internet and connecting to other devices.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93182"/>
            <a:ext cx="7776686" cy="122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Printing Your Creations: Types of Printers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65240" y="2207062"/>
            <a:ext cx="22860" cy="5329357"/>
          </a:xfrm>
          <a:prstGeom prst="roundRect">
            <a:avLst>
              <a:gd name="adj" fmla="val 35891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1173540" y="2634972"/>
            <a:ext cx="683657" cy="22860"/>
          </a:xfrm>
          <a:prstGeom prst="roundRect">
            <a:avLst>
              <a:gd name="adj" fmla="val 35891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756940" y="2426732"/>
            <a:ext cx="439460" cy="439460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21841" y="2499955"/>
            <a:ext cx="109657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1090" y="2402324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Inkjet Printers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51090" y="2824639"/>
            <a:ext cx="6409253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Affordable and versatile, ideal for home use and occasional printing. They use ink cartridges to create images and text on paper.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3540" y="4268153"/>
            <a:ext cx="683657" cy="22860"/>
          </a:xfrm>
          <a:prstGeom prst="roundRect">
            <a:avLst>
              <a:gd name="adj" fmla="val 35891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756940" y="4059912"/>
            <a:ext cx="439460" cy="439460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01958" y="4133136"/>
            <a:ext cx="149423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1090" y="4035504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Laser Printers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1090" y="4457819"/>
            <a:ext cx="6409253" cy="937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high-speed printing and sharp text quality, suitable for businesses and demanding users. They use toner cartridges for printing.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3540" y="6213872"/>
            <a:ext cx="683657" cy="22860"/>
          </a:xfrm>
          <a:prstGeom prst="roundRect">
            <a:avLst>
              <a:gd name="adj" fmla="val 35891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756940" y="6005632"/>
            <a:ext cx="439460" cy="439460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05054" y="6078855"/>
            <a:ext cx="143113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1090" y="5981224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3D Printers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51090" y="6403538"/>
            <a:ext cx="6409253" cy="937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Cutting-edge technology that allows you to create physical objects from digital designs, opening new possibilities in manufacturing, prototyping, and art.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5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133" y="3114437"/>
            <a:ext cx="13272135" cy="12127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Operating System: The Foundation of Your Digital Experience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3" y="4618196"/>
            <a:ext cx="4424005" cy="7761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73085" y="5685353"/>
            <a:ext cx="242566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Operating Systems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873085" y="6104811"/>
            <a:ext cx="4036100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software that manages the computer's hardware and provides a platform for running other programs. Popular options include Windows, macOS, and Linux.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38" y="4618196"/>
            <a:ext cx="4424005" cy="7761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97091" y="5685353"/>
            <a:ext cx="242566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Windows OS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5297091" y="6104811"/>
            <a:ext cx="4036100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Microsoft's widely used operating system, known for its user-friendly interface and compatibility with a vast range of applications.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143" y="4618196"/>
            <a:ext cx="4424005" cy="7761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21096" y="5685353"/>
            <a:ext cx="2574846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Other Operating Systems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9721096" y="6104811"/>
            <a:ext cx="4036100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macOS (Apple), Linux (open-source), and Android (mobile) are other popular operating systems with their own strengths and features.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914" y="855345"/>
            <a:ext cx="11322010" cy="576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Expanding Your Digital Capabilities: Application Software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56" y="1801058"/>
            <a:ext cx="1650563" cy="13587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37278" y="2471976"/>
            <a:ext cx="86320" cy="369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90267" y="1985605"/>
            <a:ext cx="230695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Office Suites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990267" y="2384703"/>
            <a:ext cx="880967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Software packages that include applications for word processing, spreadsheets, presentations, and more, such as Microsoft Office and Google Workspace.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4851797" y="3173254"/>
            <a:ext cx="9086612" cy="11430"/>
          </a:xfrm>
          <a:prstGeom prst="roundRect">
            <a:avLst>
              <a:gd name="adj" fmla="val 678170"/>
            </a:avLst>
          </a:prstGeom>
          <a:solidFill>
            <a:srgbClr val="D1C8C6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815" y="3205877"/>
            <a:ext cx="3301246" cy="13587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1562" y="3700701"/>
            <a:ext cx="117634" cy="369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815608" y="3390424"/>
            <a:ext cx="230695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Web Browsers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815608" y="3789521"/>
            <a:ext cx="7984331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Software that allows you to access and browse the World Wide Web, such as Google Chrome, Mozilla Firefox, and Safari.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677138" y="4578072"/>
            <a:ext cx="8261271" cy="11430"/>
          </a:xfrm>
          <a:prstGeom prst="roundRect">
            <a:avLst>
              <a:gd name="adj" fmla="val 678170"/>
            </a:avLst>
          </a:prstGeom>
          <a:solidFill>
            <a:srgbClr val="D1C8C6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474" y="4610695"/>
            <a:ext cx="4951928" cy="135874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24062" y="5105519"/>
            <a:ext cx="112633" cy="369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6640949" y="4942880"/>
            <a:ext cx="230695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Media Players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640949" y="5341977"/>
            <a:ext cx="6849070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Software for playing audio and video files, such as VLC Media Player and iTunes.</a:t>
            </a:r>
            <a:endParaRPr lang="en-US" sz="1450" dirty="0"/>
          </a:p>
        </p:txBody>
      </p:sp>
      <p:sp>
        <p:nvSpPr>
          <p:cNvPr id="17" name="Shape 12"/>
          <p:cNvSpPr/>
          <p:nvPr/>
        </p:nvSpPr>
        <p:spPr>
          <a:xfrm>
            <a:off x="6502479" y="5982891"/>
            <a:ext cx="7435929" cy="11430"/>
          </a:xfrm>
          <a:prstGeom prst="roundRect">
            <a:avLst>
              <a:gd name="adj" fmla="val 678170"/>
            </a:avLst>
          </a:prstGeom>
          <a:solidFill>
            <a:srgbClr val="D1C8C6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52" y="6015514"/>
            <a:ext cx="6602492" cy="135874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18228" y="6510338"/>
            <a:ext cx="124420" cy="369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1800" dirty="0"/>
          </a:p>
        </p:txBody>
      </p:sp>
      <p:sp>
        <p:nvSpPr>
          <p:cNvPr id="20" name="Text 14"/>
          <p:cNvSpPr/>
          <p:nvPr/>
        </p:nvSpPr>
        <p:spPr>
          <a:xfrm>
            <a:off x="7466290" y="6200061"/>
            <a:ext cx="230695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Other Applications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466290" y="6599158"/>
            <a:ext cx="633364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 are countless specialized applications available for specific tasks, including graphics editing, programming, accounting, and more.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802</Words>
  <Application>Microsoft Office PowerPoint</Application>
  <PresentationFormat>Custom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DFKai-SB</vt:lpstr>
      <vt:lpstr>Open Sans</vt:lpstr>
      <vt:lpstr>Calibri</vt:lpstr>
      <vt:lpstr>Times New Roman</vt:lpstr>
      <vt:lpstr>Arial</vt:lpstr>
      <vt:lpstr>Crimson Pro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2024-12-06T16:11:34Z</dcterms:created>
  <dcterms:modified xsi:type="dcterms:W3CDTF">2024-12-06T16:17:52Z</dcterms:modified>
</cp:coreProperties>
</file>