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23A07-378C-46F8-91C5-CDCE2C91BBC7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29E30-6EB5-43F6-9AB7-719CE3AE50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DLL,BDU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7C77F-513A-4054-A67F-139E32E4CB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82" y="343331"/>
            <a:ext cx="1446609" cy="165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343331"/>
            <a:ext cx="6344619" cy="1988237"/>
          </a:xfrm>
          <a:prstGeom prst="rect">
            <a:avLst/>
          </a:prstGeom>
        </p:spPr>
        <p:txBody>
          <a:bodyPr wrap="square" lIns="64008" tIns="32004" rIns="64008" bIns="32004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 Black" pitchFamily="34" charset="0"/>
                <a:ea typeface="DFKai-SB" pitchFamily="65" charset="-120"/>
                <a:cs typeface="Times New Roman" pitchFamily="18" charset="0"/>
              </a:rPr>
              <a:t>DEPARTMENT OF LIFELONG LEARNING</a:t>
            </a:r>
            <a:r>
              <a:rPr lang="en-US" sz="2500" dirty="0">
                <a:latin typeface="Arial Black" pitchFamily="34" charset="0"/>
                <a:ea typeface="DFKai-SB" pitchFamily="65" charset="-120"/>
                <a:cs typeface="Times New Roman" pitchFamily="18" charset="0"/>
              </a:rPr>
              <a:t> 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Aharoni" pitchFamily="2" charset="-79"/>
                <a:ea typeface="DFKai-SB" pitchFamily="65" charset="-120"/>
                <a:cs typeface="Aharoni" pitchFamily="2" charset="-79"/>
              </a:rPr>
              <a:t>BHARATHIDASAN UNIVERSITY </a:t>
            </a:r>
          </a:p>
          <a:p>
            <a:pPr algn="ctr"/>
            <a:r>
              <a:rPr lang="en-US" sz="2500" b="1" dirty="0" err="1">
                <a:solidFill>
                  <a:srgbClr val="00B050"/>
                </a:solidFill>
                <a:latin typeface="Aharoni" pitchFamily="2" charset="-79"/>
                <a:ea typeface="DFKai-SB" pitchFamily="65" charset="-120"/>
                <a:cs typeface="Aharoni" pitchFamily="2" charset="-79"/>
              </a:rPr>
              <a:t>Tiruchirappalli</a:t>
            </a:r>
            <a:r>
              <a:rPr lang="en-US" sz="2500" b="1" dirty="0">
                <a:solidFill>
                  <a:srgbClr val="00B050"/>
                </a:solidFill>
                <a:latin typeface="Aharoni" pitchFamily="2" charset="-79"/>
                <a:ea typeface="DFKai-SB" pitchFamily="65" charset="-120"/>
                <a:cs typeface="Aharoni" pitchFamily="2" charset="-79"/>
              </a:rPr>
              <a:t>- 620024, </a:t>
            </a:r>
          </a:p>
          <a:p>
            <a:pPr algn="ctr"/>
            <a:r>
              <a:rPr lang="en-US" sz="2500" b="1" dirty="0">
                <a:solidFill>
                  <a:srgbClr val="00B050"/>
                </a:solidFill>
                <a:latin typeface="Aharoni" pitchFamily="2" charset="-79"/>
                <a:ea typeface="DFKai-SB" pitchFamily="65" charset="-120"/>
                <a:cs typeface="Aharoni" pitchFamily="2" charset="-79"/>
              </a:rPr>
              <a:t>Tamil Nadu, India </a:t>
            </a:r>
            <a:endParaRPr lang="en-US" sz="2500" dirty="0">
              <a:solidFill>
                <a:srgbClr val="00B050"/>
              </a:solidFill>
              <a:latin typeface="Aharoni" pitchFamily="2" charset="-79"/>
              <a:ea typeface="DFKai-SB" pitchFamily="65" charset="-120"/>
              <a:cs typeface="Aharoni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9203" y="2518494"/>
            <a:ext cx="5831238" cy="680186"/>
          </a:xfrm>
          <a:prstGeom prst="rect">
            <a:avLst/>
          </a:prstGeom>
        </p:spPr>
        <p:txBody>
          <a:bodyPr wrap="square" lIns="64008" tIns="32004" rIns="64008" bIns="32004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Programme</a:t>
            </a:r>
            <a:r>
              <a:rPr lang="en-US" sz="2000" b="1" dirty="0">
                <a:solidFill>
                  <a:srgbClr val="7030A0"/>
                </a:solidFill>
              </a:rPr>
              <a:t>: M.A.,HUMAN  RESOURCE MANAGEMENT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5754" y="3044916"/>
            <a:ext cx="4814161" cy="526298"/>
          </a:xfrm>
          <a:prstGeom prst="rect">
            <a:avLst/>
          </a:prstGeom>
        </p:spPr>
        <p:txBody>
          <a:bodyPr wrap="square" lIns="64008" tIns="32004" rIns="64008" bIns="32004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Course Title : </a:t>
            </a:r>
            <a:r>
              <a:rPr lang="en-US" sz="15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Human resource management </a:t>
            </a:r>
            <a:endParaRPr lang="en-US" sz="1500" b="1" dirty="0"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  <a:p>
            <a:r>
              <a:rPr lang="en-US" sz="1500" b="1" dirty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Course Code : </a:t>
            </a:r>
            <a:r>
              <a:rPr lang="en-US" sz="15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22HRM1CC2</a:t>
            </a:r>
            <a:endParaRPr lang="en-US" sz="1500" dirty="0"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4442" y="3952068"/>
            <a:ext cx="5133158" cy="680186"/>
          </a:xfrm>
          <a:prstGeom prst="rect">
            <a:avLst/>
          </a:prstGeom>
        </p:spPr>
        <p:txBody>
          <a:bodyPr wrap="square" lIns="64008" tIns="32004" rIns="64008" bIns="32004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Arial Black" pitchFamily="34" charset="0"/>
              </a:rPr>
              <a:t>Unit-III </a:t>
            </a:r>
            <a:endParaRPr lang="en-US" sz="2000" b="1" dirty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Arial Black" pitchFamily="34" charset="0"/>
              </a:rPr>
              <a:t>HRM models and critical appraisals</a:t>
            </a:r>
            <a:endParaRPr lang="en-US" sz="20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0356" y="4920712"/>
            <a:ext cx="4572000" cy="987963"/>
          </a:xfrm>
          <a:prstGeom prst="rect">
            <a:avLst/>
          </a:prstGeom>
        </p:spPr>
        <p:txBody>
          <a:bodyPr lIns="64008" tIns="32004" rIns="64008" bIns="32004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Dr. T. KUMUTHAVALLI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Associate Professor 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Department of Lifelong Learning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y HRM Activities_ Organizat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RM Models and Critical Appra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91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ichigan (Matching) Scho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Harvard Framework and Wal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'Best Practice' or Cul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153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'Contingency' or Strateg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Kinsey's Framewo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M_ Critical Appraisal, Res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evance and Challenges of H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DLL,BDU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58</Words>
  <Application>Microsoft Office PowerPoint</Application>
  <PresentationFormat>On-screen Show (4:3)</PresentationFormat>
  <Paragraphs>21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DLL</dc:creator>
  <cp:lastModifiedBy>DLL</cp:lastModifiedBy>
  <cp:revision>3</cp:revision>
  <dcterms:created xsi:type="dcterms:W3CDTF">2024-12-07T07:21:26Z</dcterms:created>
  <dcterms:modified xsi:type="dcterms:W3CDTF">2024-12-07T07:39:33Z</dcterms:modified>
</cp:coreProperties>
</file>