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1CD65-D213-4F5C-BF61-239AC27EE983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5CDC-E17F-4E4A-9A84-00E758FF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82" y="343331"/>
            <a:ext cx="1446609" cy="165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43331"/>
            <a:ext cx="6344619" cy="1988237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5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25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25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25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25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9203" y="2518494"/>
            <a:ext cx="5831238" cy="68018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Programme</a:t>
            </a:r>
            <a:r>
              <a:rPr lang="en-US" sz="20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5754" y="3044916"/>
            <a:ext cx="4814161" cy="526298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15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Human resource management </a:t>
            </a:r>
            <a:endParaRPr lang="en-US" sz="15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en-US" sz="15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15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22HRM1CC2</a:t>
            </a:r>
            <a:endParaRPr lang="en-US" sz="15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442" y="3952068"/>
            <a:ext cx="4572000" cy="680186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Unit-V</a:t>
            </a:r>
            <a:endParaRPr lang="en-US" sz="2000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CAREER MANAGEMENT</a:t>
            </a:r>
            <a:endParaRPr lang="en-US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0356" y="4920712"/>
            <a:ext cx="4572000" cy="987963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Department of Lifelong Learning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eer Cycle Stages and Occu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 Career Management Responsi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eer Need Assessment and Op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ressing Plateaued Employe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eer Counseling, Mentoring,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ing Promotions and Tran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 Career Management Responsib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46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DLL</dc:creator>
  <cp:lastModifiedBy>DLL</cp:lastModifiedBy>
  <cp:revision>5</cp:revision>
  <dcterms:created xsi:type="dcterms:W3CDTF">2024-12-07T09:22:21Z</dcterms:created>
  <dcterms:modified xsi:type="dcterms:W3CDTF">2024-12-07T10:41:14Z</dcterms:modified>
</cp:coreProperties>
</file>