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C7E77-1D11-4316-8704-092446868D0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5E717-9661-4D65-BDFB-70D0C15F34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E717-9661-4D65-BDFB-70D0C15F348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34C8-F973-499F-A9D4-514950EA7EB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1169-808A-4D85-ABB8-F88BA4ADDA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82" y="343331"/>
            <a:ext cx="1446609" cy="165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43331"/>
            <a:ext cx="6344619" cy="1988237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5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25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25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25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25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9203" y="2518494"/>
            <a:ext cx="5831238" cy="68018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Programme</a:t>
            </a:r>
            <a:r>
              <a:rPr lang="en-US" sz="20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5754" y="3044916"/>
            <a:ext cx="4814161" cy="526298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15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Human resource management </a:t>
            </a:r>
            <a:endParaRPr lang="en-US" sz="15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en-US" sz="15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15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22HRM1CC2</a:t>
            </a:r>
            <a:endParaRPr lang="en-US" sz="15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442" y="3952068"/>
            <a:ext cx="4572000" cy="680186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Unit-VI</a:t>
            </a:r>
            <a:endParaRPr lang="en-US" sz="2000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THE FUTURE OF HRM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0356" y="4920712"/>
            <a:ext cx="4572000" cy="987963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Department of Lifelong Learning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Future of Human Resource M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00"/>
            <a:ext cx="9144000" cy="838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ization and H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tional Assignments and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chnology and H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 Legislation and the Future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Future of Un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acteristics and Expectat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rational Differences and 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</Words>
  <Application>Microsoft Office PowerPoint</Application>
  <PresentationFormat>On-screen Show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DLL</dc:creator>
  <cp:lastModifiedBy>DLL</cp:lastModifiedBy>
  <cp:revision>3</cp:revision>
  <dcterms:created xsi:type="dcterms:W3CDTF">2024-12-07T10:13:52Z</dcterms:created>
  <dcterms:modified xsi:type="dcterms:W3CDTF">2024-12-07T10:43:37Z</dcterms:modified>
</cp:coreProperties>
</file>