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548B6-7C90-4741-8919-19F026B333BC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2E84-5407-4D3B-B640-9638AA8598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82" y="343331"/>
            <a:ext cx="1446609" cy="165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43331"/>
            <a:ext cx="6344619" cy="1988237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5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5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5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203" y="2518494"/>
            <a:ext cx="5831238" cy="68018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Programme</a:t>
            </a:r>
            <a:r>
              <a:rPr lang="en-US" sz="20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5754" y="3044916"/>
            <a:ext cx="4814161" cy="526298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15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Human resource management </a:t>
            </a:r>
            <a:endParaRPr lang="en-US" sz="15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15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22HRM1CC2</a:t>
            </a:r>
            <a:endParaRPr lang="en-US" sz="15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442" y="3952068"/>
            <a:ext cx="4572000" cy="680186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Unit-IV 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STRATEGIC HRM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0356" y="4920712"/>
            <a:ext cx="4572000" cy="987963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ategic Human Resource Manag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ining Strategic H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ortance of Strategic H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els of Corporate Strateg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ditional HR vs. Strategic 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plementing Strategic H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4400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ilding Competitive Adva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tegic Management_ Meaning,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46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DLL</dc:creator>
  <cp:lastModifiedBy>DLL</cp:lastModifiedBy>
  <cp:revision>3</cp:revision>
  <dcterms:created xsi:type="dcterms:W3CDTF">2024-12-07T07:56:30Z</dcterms:created>
  <dcterms:modified xsi:type="dcterms:W3CDTF">2024-12-07T09:16:43Z</dcterms:modified>
</cp:coreProperties>
</file>