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2476-0401-41EE-88C4-A7DDFBAD5CA8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3A96-792A-492E-AFF6-D237B6139A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53A96-792A-492E-AFF6-D237B6139AF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7581-B3C8-406F-A545-E6CA5A83B91D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8B34-E9E5-457F-B655-57EDE7EF8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A5E9-A2FA-479A-85D4-9FE2E1709C3A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8B34-E9E5-457F-B655-57EDE7EF8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4779-8D89-4D3B-9D3E-7E4399BD4B08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8B34-E9E5-457F-B655-57EDE7EF8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9BF3-AF62-4553-9CBE-3381B0A598D8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8B34-E9E5-457F-B655-57EDE7EF8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1BE3-15B5-4246-AFAD-A4C56E6DB8DE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8B34-E9E5-457F-B655-57EDE7EF8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53D5-F5EF-4974-B46E-8DA96368B589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8B34-E9E5-457F-B655-57EDE7EF8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B5CB-06B1-4D7F-AE95-726597EAFBB8}" type="datetime1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8B34-E9E5-457F-B655-57EDE7EF8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1A62-370A-4B61-A199-2949E07E3D62}" type="datetime1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8B34-E9E5-457F-B655-57EDE7EF8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E0D9-AD57-495E-88C1-CD4C52623BE4}" type="datetime1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8B34-E9E5-457F-B655-57EDE7EF8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1089-B911-422B-AE28-519AF549F554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8B34-E9E5-457F-B655-57EDE7EF8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B7BC-250A-4D81-AB3A-659F88B062C1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8B34-E9E5-457F-B655-57EDE7EF8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C21CC-91DA-4DD2-8252-DBCC432B8A7E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A8B34-E9E5-457F-B655-57EDE7EF88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82" y="343331"/>
            <a:ext cx="1446609" cy="165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43331"/>
            <a:ext cx="6344619" cy="1988237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pPr algn="ctr"/>
            <a:r>
              <a:rPr lang="en-US" sz="2500" dirty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2500" dirty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2500" b="1" dirty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2500" b="1" dirty="0" err="1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25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25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25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9203" y="2518494"/>
            <a:ext cx="5831238" cy="680186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Programme</a:t>
            </a:r>
            <a:r>
              <a:rPr lang="en-US" sz="2000" b="1" dirty="0">
                <a:solidFill>
                  <a:srgbClr val="7030A0"/>
                </a:solidFill>
              </a:rPr>
              <a:t>: M.A.,HUMAN  RESOURCE MANAGEMENT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5754" y="3044916"/>
            <a:ext cx="4814161" cy="526298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Principles of Management</a:t>
            </a:r>
          </a:p>
          <a:p>
            <a:r>
              <a:rPr lang="en-US" sz="15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22HRM1CC1</a:t>
            </a:r>
            <a:endParaRPr lang="en-US" sz="15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4442" y="3952068"/>
            <a:ext cx="4572000" cy="680186"/>
          </a:xfrm>
          <a:prstGeom prst="rect">
            <a:avLst/>
          </a:prstGeom>
        </p:spPr>
        <p:txBody>
          <a:bodyPr lIns="64008" tIns="32004" rIns="64008" bIns="32004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Arial Black" pitchFamily="34" charset="0"/>
              </a:rPr>
              <a:t> Unit-I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latin typeface="Arial Black" pitchFamily="34" charset="0"/>
              </a:rPr>
              <a:t>Introduction to Management</a:t>
            </a:r>
            <a:endParaRPr lang="en-US" sz="2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0356" y="4920712"/>
            <a:ext cx="4572000" cy="987963"/>
          </a:xfrm>
          <a:prstGeom prst="rect">
            <a:avLst/>
          </a:prstGeom>
        </p:spPr>
        <p:txBody>
          <a:bodyPr lIns="64008" tIns="32004" rIns="64008" bIns="32004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</a:rPr>
              <a:t>Department of Lifelong Learning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volution and Development of H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ilosophy &amp; Principles of HR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d and Soft Versions of HR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olution of HRM_ Schools and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mporary HRM Thought_ Key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M in India - Before Globali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M in India - After Globaliza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lusion and Key Takeaway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56</Words>
  <Application>Microsoft Office PowerPoint</Application>
  <PresentationFormat>On-screen Show (4:3)</PresentationFormat>
  <Paragraphs>21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DLL</dc:creator>
  <cp:lastModifiedBy>DLL</cp:lastModifiedBy>
  <cp:revision>1</cp:revision>
  <dcterms:created xsi:type="dcterms:W3CDTF">2024-12-07T07:00:57Z</dcterms:created>
  <dcterms:modified xsi:type="dcterms:W3CDTF">2024-12-07T07:09:45Z</dcterms:modified>
</cp:coreProperties>
</file>